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53" r:id="rId3"/>
    <p:sldMasterId id="2147483651" r:id="rId4"/>
    <p:sldMasterId id="2147483649" r:id="rId5"/>
    <p:sldMasterId id="2147483845" r:id="rId6"/>
    <p:sldMasterId id="2147483861" r:id="rId7"/>
    <p:sldMasterId id="2147483873" r:id="rId8"/>
    <p:sldMasterId id="2147483885" r:id="rId9"/>
  </p:sldMasterIdLst>
  <p:notesMasterIdLst>
    <p:notesMasterId r:id="rId36"/>
  </p:notesMasterIdLst>
  <p:sldIdLst>
    <p:sldId id="256" r:id="rId10"/>
    <p:sldId id="280" r:id="rId11"/>
    <p:sldId id="279" r:id="rId12"/>
    <p:sldId id="258" r:id="rId13"/>
    <p:sldId id="292" r:id="rId14"/>
    <p:sldId id="293" r:id="rId15"/>
    <p:sldId id="294" r:id="rId16"/>
    <p:sldId id="295" r:id="rId17"/>
    <p:sldId id="260" r:id="rId18"/>
    <p:sldId id="261" r:id="rId19"/>
    <p:sldId id="262" r:id="rId20"/>
    <p:sldId id="263" r:id="rId21"/>
    <p:sldId id="25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4" r:id="rId33"/>
    <p:sldId id="277" r:id="rId34"/>
    <p:sldId id="29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88"/>
    <p:restoredTop sz="84852"/>
  </p:normalViewPr>
  <p:slideViewPr>
    <p:cSldViewPr>
      <p:cViewPr varScale="1">
        <p:scale>
          <a:sx n="98" d="100"/>
          <a:sy n="98" d="100"/>
        </p:scale>
        <p:origin x="200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" d="1"/>
        <a:sy n="1" d="1"/>
      </p:scale>
      <p:origin x="0" y="-1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815F0F-B291-1942-B587-B63542C63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ECB570-27D9-9348-868A-8603A138AF1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/>
              <a:t>罗马帝国的地理，保罗宣教行程与书信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98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72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845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F0991C-7134-114D-BC52-51DAEFC20AA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Geograhpy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797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F3CD9-CF77-8B41-A7C7-ED23EB6F7C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3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49EF9-F176-D444-8A23-A5937E11E8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5A0CEE-0FB1-894D-A0DE-E413DAE90F5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0C1540-9BD0-3B47-B1C4-C057923A952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保罗第一的宣教行程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87D1AF-C8F1-2549-8EE3-B99018B72A6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保罗第二的宣教行程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18667F-8B67-2540-8932-7A89A12CE70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/>
              <a:t>保罗第三的宣教行程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FA56A4-1152-8C42-BD67-BCFEC5B0BDF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/>
              <a:t>保罗前往罗马的行程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33CFA0-01E5-AE45-9E93-99F53237A9E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/>
              <a:t>从徒</a:t>
            </a:r>
            <a:r>
              <a:rPr lang="en-US" altLang="zh-CN" dirty="0"/>
              <a:t>13:1–21:17</a:t>
            </a:r>
            <a:r>
              <a:rPr lang="zh-CN" altLang="en-US" dirty="0"/>
              <a:t>很清楚的记载保罗三次的宣教行程。根据徒 </a:t>
            </a:r>
            <a:r>
              <a:rPr lang="en-US" altLang="zh-CN" dirty="0"/>
              <a:t>28</a:t>
            </a:r>
            <a:r>
              <a:rPr lang="zh-CN" altLang="en-US" dirty="0"/>
              <a:t> 章的记载，保从罗马监牢被释放之后，他行了第四个宣教旅程。这也是可信的理由。第四行程的确发生的结论是基于</a:t>
            </a:r>
            <a:r>
              <a:rPr lang="zh-CN" altLang="en-US" dirty="0">
                <a:sym typeface="Wingdings" pitchFamily="2" charset="2"/>
              </a:rPr>
              <a:t>： （</a:t>
            </a:r>
            <a:r>
              <a:rPr lang="en-US" altLang="zh-CN" dirty="0">
                <a:sym typeface="Wingdings" pitchFamily="2" charset="2"/>
              </a:rPr>
              <a:t>1</a:t>
            </a:r>
            <a:r>
              <a:rPr lang="zh-CN" altLang="en-US" dirty="0">
                <a:sym typeface="Wingdings" pitchFamily="2" charset="2"/>
              </a:rPr>
              <a:t>）保罗表明去西班牙的计划（罗</a:t>
            </a:r>
            <a:r>
              <a:rPr lang="en-US" altLang="zh-CN" dirty="0">
                <a:sym typeface="Wingdings" pitchFamily="2" charset="2"/>
              </a:rPr>
              <a:t>15:24</a:t>
            </a:r>
            <a:r>
              <a:rPr lang="zh-CN" altLang="en-US" dirty="0">
                <a:sym typeface="Wingdings" pitchFamily="2" charset="2"/>
              </a:rPr>
              <a:t>，</a:t>
            </a:r>
            <a:r>
              <a:rPr lang="en-US" altLang="zh-CN" dirty="0">
                <a:sym typeface="Wingdings" pitchFamily="2" charset="2"/>
              </a:rPr>
              <a:t>28</a:t>
            </a:r>
            <a:r>
              <a:rPr lang="zh-CN" altLang="en-US" dirty="0">
                <a:sym typeface="Wingdings" pitchFamily="2" charset="2"/>
              </a:rPr>
              <a:t>） （</a:t>
            </a:r>
            <a:r>
              <a:rPr lang="en-US" altLang="zh-CN" dirty="0">
                <a:sym typeface="Wingdings" pitchFamily="2" charset="2"/>
              </a:rPr>
              <a:t>2</a:t>
            </a:r>
            <a:r>
              <a:rPr lang="zh-CN" altLang="en-US" dirty="0">
                <a:sym typeface="Wingdings" pitchFamily="2" charset="2"/>
              </a:rPr>
              <a:t>）</a:t>
            </a:r>
            <a:r>
              <a:rPr lang="zh-CN" altLang="en-US" dirty="0"/>
              <a:t>尤西比乌斯表明保罗第一次被囚在罗马监狱后得到释放 （</a:t>
            </a:r>
            <a:r>
              <a:rPr lang="en-US" altLang="zh-CN" dirty="0"/>
              <a:t>Ecclesiastical History, 2.22.2-3</a:t>
            </a:r>
            <a:r>
              <a:rPr lang="zh-CN" altLang="en-US" dirty="0"/>
              <a:t>）（</a:t>
            </a:r>
            <a:r>
              <a:rPr lang="en-US" altLang="zh-CN" dirty="0"/>
              <a:t>3</a:t>
            </a:r>
            <a:r>
              <a:rPr lang="zh-CN" altLang="en-US" dirty="0"/>
              <a:t>）早期基督教文献说明保罗把福音传到西班牙。 （</a:t>
            </a:r>
            <a:r>
              <a:rPr lang="en-US" altLang="zh-CN" dirty="0"/>
              <a:t>Clement of Rome, Epistle to the Corinthians, ch.5; Actus Petri </a:t>
            </a:r>
            <a:r>
              <a:rPr lang="en-US" altLang="zh-CN" dirty="0" err="1"/>
              <a:t>Vercellenses</a:t>
            </a:r>
            <a:r>
              <a:rPr lang="en-US" altLang="zh-CN" dirty="0"/>
              <a:t>, </a:t>
            </a:r>
            <a:r>
              <a:rPr lang="en-US" altLang="zh-CN" dirty="0" err="1"/>
              <a:t>chs</a:t>
            </a:r>
            <a:r>
              <a:rPr lang="en-US" altLang="zh-CN" dirty="0"/>
              <a:t>. 1-3; Muratorian Canon, line 34-49</a:t>
            </a:r>
            <a:r>
              <a:rPr lang="zh-CN" altLang="en-US" dirty="0"/>
              <a:t>）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713C-A74B-7743-B04C-EEF2066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5F01-A9AA-5343-B82A-F335C6861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93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7561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8657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2169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491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4506-DE6C-8D48-906B-F864106DA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2464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979302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598061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299592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973880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7430504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718213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14992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C9AC-17D6-3B43-810F-D206CE3AA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554661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654821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710892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CADC-3EE6-524C-AB15-75131BBD0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9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D2E9-2F50-E041-B10A-486BC9D1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91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5ACF-4188-4C4B-80AE-7F73C8DF1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8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C1BE-2C54-454B-AFB7-FDAD2C9F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19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07BF-1A7B-1247-9F6E-686AEB2F5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8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0F14-980C-9046-8898-FD9304C26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4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8E53-1DC6-5944-BFDD-BBE6666C0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008D-8677-D841-AE18-92751A6D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5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7DF9-FC59-D14B-BF8F-15F7D8ADA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10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E869F-705B-AC4B-AAA6-26BFCCF2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2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C107-3C05-7844-9C96-C4B00A4D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9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3513"/>
            <a:ext cx="1943100" cy="5932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3513"/>
            <a:ext cx="5676900" cy="5932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E5A92-0B68-6D43-A8F4-0F00C7F7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1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6A90-2216-604A-A6B4-4FBAE7713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98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9F1F-5DEA-6A4D-ABA5-F04A88D05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41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EF74-E582-0F44-AE82-197791EDB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08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8358-4446-E84A-84FA-656B5CF51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4231-970A-814C-9054-AAD5A9F19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31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60A5-D3B2-0241-8844-5E20F4EA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EBFD-32DC-6342-A249-41C5889B2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8944B-11E2-8945-AB2D-EBF5D809E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DA04-A1F0-2243-871D-07E2F3A1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9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9113-4344-CD4E-8C39-0CF25D36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14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FB79-5FAA-E943-B3FC-E4D2098B5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2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B4FC-D93F-074D-A9C7-AF55E5236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8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37B68E-8397-B74B-A3E4-18C1EBBB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CA4E-90FC-B84B-9A01-C9B55A93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7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74DA-97A3-8647-B6ED-509FFBBC6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4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3BBF-C8B8-3D4C-B369-443DBBE18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4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7296-10DA-4E4D-BEC8-34D77171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4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23EF-C283-D940-A603-0FE31CE0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6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0281-EC6E-0241-907B-204FD3CC3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42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F972-5186-8441-8CE6-89B995456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3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4498-2CE8-E54F-B8BD-2CAF2B7C3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8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A6CE-515B-EC48-B72D-B36363903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9FA9-0918-4E43-992D-4575A5C43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2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62AF-399E-CD47-A3AB-D05739439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43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5C19-702F-8543-B4D8-B3731843C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01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F4AF-8B6A-E149-B32A-63BD3107E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044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027F-E973-3B45-A589-CB737D6D7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9468-0176-3444-A48C-FA53C7AF1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32BD-2099-434C-8341-EF7066E8C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C248-0256-904D-BADF-2F572794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7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A9F2-DB85-754F-812B-2A3B5F379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95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0F1D-FC75-B847-AD16-069144A0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88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FAF5-74C0-1646-B3A3-753DE6B9C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53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6A23-A4B0-AA4D-89B9-84B01F406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3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A136-374E-A548-A165-E28760276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7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899B-8E8B-1A4D-9400-4B2D53AD3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23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87B0-7032-034E-B3DE-FB23BF2A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09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7318-F202-AB43-B0C5-F86BBA99B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21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A221-1DB7-F84B-BD86-D8574F16C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F216-9EBA-A14F-866A-0988814B6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92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A490E-C9EA-244C-A632-18A270F20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89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857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7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-110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1377AB-02C7-5845-8266-201BA8996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3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0C83-5F68-2A4D-A3CD-6C892A249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09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12BD-C34E-9641-B5DC-94745B54C1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95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7FB86-DF61-4840-B67D-F7E27B0857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450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92A2-5583-254F-B686-3428B88F9D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87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F040F-E62E-A745-A2E2-897C31D8EF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85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DF93-2A12-A947-BDC0-2807421DBF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31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DB13-8DDB-794B-95E5-58D33F3055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47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D2E7-2F41-234B-A852-B466BAAEE1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51BF7-67DA-A14B-A90B-A4DCCDAE2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397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E9C6E-F897-AB41-A35A-41DC69E209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98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4317-9167-1343-8DA4-20B34D66D0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39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4" y="2130521"/>
            <a:ext cx="7772977" cy="1469371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5" y="3885640"/>
            <a:ext cx="6401955" cy="1753721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 algn="ctr">
              <a:buNone/>
              <a:defRPr/>
            </a:lvl1pPr>
            <a:lvl2pPr marL="403339" indent="0" algn="ctr">
              <a:buNone/>
              <a:defRPr/>
            </a:lvl2pPr>
            <a:lvl3pPr marL="806679" indent="0" algn="ctr">
              <a:buNone/>
              <a:defRPr/>
            </a:lvl3pPr>
            <a:lvl4pPr marL="1210017" indent="0" algn="ctr">
              <a:buNone/>
              <a:defRPr/>
            </a:lvl4pPr>
            <a:lvl5pPr marL="1613355" indent="0" algn="ctr">
              <a:buNone/>
              <a:defRPr/>
            </a:lvl5pPr>
            <a:lvl6pPr marL="2016694" indent="0" algn="ctr">
              <a:buNone/>
              <a:defRPr/>
            </a:lvl6pPr>
            <a:lvl7pPr marL="2420035" indent="0" algn="ctr">
              <a:buNone/>
              <a:defRPr/>
            </a:lvl7pPr>
            <a:lvl8pPr marL="2823372" indent="0" algn="ctr">
              <a:buNone/>
              <a:defRPr/>
            </a:lvl8pPr>
            <a:lvl9pPr marL="32267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197271"/>
      </p:ext>
    </p:extLst>
  </p:cSld>
  <p:clrMapOvr>
    <a:masterClrMapping/>
  </p:clrMapOvr>
  <p:transition>
    <p:wheel spokes="0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4544"/>
            <a:ext cx="8229023" cy="11430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1" y="1599642"/>
            <a:ext cx="8229023" cy="4527176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823465"/>
      </p:ext>
    </p:extLst>
  </p:cSld>
  <p:clrMapOvr>
    <a:masterClrMapping/>
  </p:clrMapOvr>
  <p:transition>
    <p:wheel spokes="0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7" y="4406713"/>
            <a:ext cx="7771534" cy="1362916"/>
          </a:xfrm>
          <a:prstGeom prst="rect">
            <a:avLst/>
          </a:prstGeom>
        </p:spPr>
        <p:txBody>
          <a:bodyPr vert="horz" lIns="91418" tIns="45710" rIns="91418" bIns="45710" anchor="t"/>
          <a:lstStyle>
            <a:lvl1pPr algn="l">
              <a:defRPr sz="35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7" y="2906526"/>
            <a:ext cx="7771534" cy="15001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1765"/>
            </a:lvl1pPr>
            <a:lvl2pPr marL="403339" indent="0">
              <a:buNone/>
              <a:defRPr sz="1588"/>
            </a:lvl2pPr>
            <a:lvl3pPr marL="806679" indent="0">
              <a:buNone/>
              <a:defRPr sz="1412"/>
            </a:lvl3pPr>
            <a:lvl4pPr marL="1210017" indent="0">
              <a:buNone/>
              <a:defRPr sz="1235"/>
            </a:lvl4pPr>
            <a:lvl5pPr marL="1613355" indent="0">
              <a:buNone/>
              <a:defRPr sz="1235"/>
            </a:lvl5pPr>
            <a:lvl6pPr marL="2016694" indent="0">
              <a:buNone/>
              <a:defRPr sz="1235"/>
            </a:lvl6pPr>
            <a:lvl7pPr marL="2420035" indent="0">
              <a:buNone/>
              <a:defRPr sz="1235"/>
            </a:lvl7pPr>
            <a:lvl8pPr marL="2823372" indent="0">
              <a:buNone/>
              <a:defRPr sz="1235"/>
            </a:lvl8pPr>
            <a:lvl9pPr marL="3226711" indent="0">
              <a:buNone/>
              <a:defRPr sz="12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122356"/>
      </p:ext>
    </p:extLst>
  </p:cSld>
  <p:clrMapOvr>
    <a:masterClrMapping/>
  </p:clrMapOvr>
  <p:transition>
    <p:wheel spokes="0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4544"/>
            <a:ext cx="8229023" cy="11430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2"/>
            <a:ext cx="4045238" cy="4527176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471"/>
            </a:lvl1pPr>
            <a:lvl2pPr>
              <a:defRPr sz="2206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5" y="1599642"/>
            <a:ext cx="4045239" cy="4527176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471"/>
            </a:lvl1pPr>
            <a:lvl2pPr>
              <a:defRPr sz="2206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282412"/>
      </p:ext>
    </p:extLst>
  </p:cSld>
  <p:clrMapOvr>
    <a:masterClrMapping/>
  </p:clrMapOvr>
  <p:transition>
    <p:wheel spokes="0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4544"/>
            <a:ext cx="8229023" cy="1143000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206" b="1"/>
            </a:lvl1pPr>
            <a:lvl2pPr marL="403339" indent="0">
              <a:buNone/>
              <a:defRPr sz="1765" b="1"/>
            </a:lvl2pPr>
            <a:lvl3pPr marL="806679" indent="0">
              <a:buNone/>
              <a:defRPr sz="1588" b="1"/>
            </a:lvl3pPr>
            <a:lvl4pPr marL="1210017" indent="0">
              <a:buNone/>
              <a:defRPr sz="1412" b="1"/>
            </a:lvl4pPr>
            <a:lvl5pPr marL="1613355" indent="0">
              <a:buNone/>
              <a:defRPr sz="1412" b="1"/>
            </a:lvl5pPr>
            <a:lvl6pPr marL="2016694" indent="0">
              <a:buNone/>
              <a:defRPr sz="1412" b="1"/>
            </a:lvl6pPr>
            <a:lvl7pPr marL="2420035" indent="0">
              <a:buNone/>
              <a:defRPr sz="1412" b="1"/>
            </a:lvl7pPr>
            <a:lvl8pPr marL="2823372" indent="0">
              <a:buNone/>
              <a:defRPr sz="1412" b="1"/>
            </a:lvl8pPr>
            <a:lvl9pPr marL="3226711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4"/>
            <a:ext cx="4039465" cy="3951474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206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5" y="1535206"/>
            <a:ext cx="4040909" cy="640136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206" b="1"/>
            </a:lvl1pPr>
            <a:lvl2pPr marL="403339" indent="0">
              <a:buNone/>
              <a:defRPr sz="1765" b="1"/>
            </a:lvl2pPr>
            <a:lvl3pPr marL="806679" indent="0">
              <a:buNone/>
              <a:defRPr sz="1588" b="1"/>
            </a:lvl3pPr>
            <a:lvl4pPr marL="1210017" indent="0">
              <a:buNone/>
              <a:defRPr sz="1412" b="1"/>
            </a:lvl4pPr>
            <a:lvl5pPr marL="1613355" indent="0">
              <a:buNone/>
              <a:defRPr sz="1412" b="1"/>
            </a:lvl5pPr>
            <a:lvl6pPr marL="2016694" indent="0">
              <a:buNone/>
              <a:defRPr sz="1412" b="1"/>
            </a:lvl6pPr>
            <a:lvl7pPr marL="2420035" indent="0">
              <a:buNone/>
              <a:defRPr sz="1412" b="1"/>
            </a:lvl7pPr>
            <a:lvl8pPr marL="2823372" indent="0">
              <a:buNone/>
              <a:defRPr sz="1412" b="1"/>
            </a:lvl8pPr>
            <a:lvl9pPr marL="3226711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5" y="2175344"/>
            <a:ext cx="4040909" cy="3951474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206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341820"/>
      </p:ext>
    </p:extLst>
  </p:cSld>
  <p:clrMapOvr>
    <a:masterClrMapping/>
  </p:clrMapOvr>
  <p:transition>
    <p:wheel spokes="0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4544"/>
            <a:ext cx="8229023" cy="11430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94664"/>
      </p:ext>
    </p:extLst>
  </p:cSld>
  <p:clrMapOvr>
    <a:masterClrMapping/>
  </p:clrMapOvr>
  <p:transition>
    <p:wheel spokes="0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32749"/>
      </p:ext>
    </p:extLst>
  </p:cSld>
  <p:clrMapOvr>
    <a:masterClrMapping/>
  </p:clrMapOvr>
  <p:transition>
    <p:wheel spokes="0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3144"/>
            <a:ext cx="3007591" cy="1162610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24"/>
            </a:lvl1pPr>
            <a:lvl2pPr>
              <a:defRPr sz="2471"/>
            </a:lvl2pPr>
            <a:lvl3pPr>
              <a:defRPr sz="2206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1" y="1435755"/>
            <a:ext cx="3007591" cy="4691062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235"/>
            </a:lvl1pPr>
            <a:lvl2pPr marL="403339" indent="0">
              <a:buNone/>
              <a:defRPr sz="1059"/>
            </a:lvl2pPr>
            <a:lvl3pPr marL="806679" indent="0">
              <a:buNone/>
              <a:defRPr sz="882"/>
            </a:lvl3pPr>
            <a:lvl4pPr marL="1210017" indent="0">
              <a:buNone/>
              <a:defRPr sz="794"/>
            </a:lvl4pPr>
            <a:lvl5pPr marL="1613355" indent="0">
              <a:buNone/>
              <a:defRPr sz="794"/>
            </a:lvl5pPr>
            <a:lvl6pPr marL="2016694" indent="0">
              <a:buNone/>
              <a:defRPr sz="794"/>
            </a:lvl6pPr>
            <a:lvl7pPr marL="2420035" indent="0">
              <a:buNone/>
              <a:defRPr sz="794"/>
            </a:lvl7pPr>
            <a:lvl8pPr marL="2823372" indent="0">
              <a:buNone/>
              <a:defRPr sz="794"/>
            </a:lvl8pPr>
            <a:lvl9pPr marL="322671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62133"/>
      </p:ext>
    </p:extLst>
  </p:cSld>
  <p:clrMapOvr>
    <a:masterClrMapping/>
  </p:clrMapOvr>
  <p:transition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C9593-434A-3B4B-AF6D-E69701C9D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44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4" y="4800323"/>
            <a:ext cx="5486977" cy="56729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4" y="612122"/>
            <a:ext cx="5486977" cy="4115360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2824"/>
            </a:lvl1pPr>
            <a:lvl2pPr marL="403339" indent="0">
              <a:buNone/>
              <a:defRPr sz="2471"/>
            </a:lvl2pPr>
            <a:lvl3pPr marL="806679" indent="0">
              <a:buNone/>
              <a:defRPr sz="2206"/>
            </a:lvl3pPr>
            <a:lvl4pPr marL="1210017" indent="0">
              <a:buNone/>
              <a:defRPr sz="1765"/>
            </a:lvl4pPr>
            <a:lvl5pPr marL="1613355" indent="0">
              <a:buNone/>
              <a:defRPr sz="1765"/>
            </a:lvl5pPr>
            <a:lvl6pPr marL="2016694" indent="0">
              <a:buNone/>
              <a:defRPr sz="1765"/>
            </a:lvl6pPr>
            <a:lvl7pPr marL="2420035" indent="0">
              <a:buNone/>
              <a:defRPr sz="1765"/>
            </a:lvl7pPr>
            <a:lvl8pPr marL="2823372" indent="0">
              <a:buNone/>
              <a:defRPr sz="1765"/>
            </a:lvl8pPr>
            <a:lvl9pPr marL="3226711" indent="0">
              <a:buNone/>
              <a:defRPr sz="17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4" y="5367618"/>
            <a:ext cx="5486977" cy="804022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235"/>
            </a:lvl1pPr>
            <a:lvl2pPr marL="403339" indent="0">
              <a:buNone/>
              <a:defRPr sz="1059"/>
            </a:lvl2pPr>
            <a:lvl3pPr marL="806679" indent="0">
              <a:buNone/>
              <a:defRPr sz="882"/>
            </a:lvl3pPr>
            <a:lvl4pPr marL="1210017" indent="0">
              <a:buNone/>
              <a:defRPr sz="794"/>
            </a:lvl4pPr>
            <a:lvl5pPr marL="1613355" indent="0">
              <a:buNone/>
              <a:defRPr sz="794"/>
            </a:lvl5pPr>
            <a:lvl6pPr marL="2016694" indent="0">
              <a:buNone/>
              <a:defRPr sz="794"/>
            </a:lvl6pPr>
            <a:lvl7pPr marL="2420035" indent="0">
              <a:buNone/>
              <a:defRPr sz="794"/>
            </a:lvl7pPr>
            <a:lvl8pPr marL="2823372" indent="0">
              <a:buNone/>
              <a:defRPr sz="794"/>
            </a:lvl8pPr>
            <a:lvl9pPr marL="322671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649081"/>
      </p:ext>
    </p:extLst>
  </p:cSld>
  <p:clrMapOvr>
    <a:masterClrMapping/>
  </p:clrMapOvr>
  <p:transition>
    <p:wheel spokes="0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4544"/>
            <a:ext cx="8229023" cy="11430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1" y="1599642"/>
            <a:ext cx="8229023" cy="4527176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481883"/>
      </p:ext>
    </p:extLst>
  </p:cSld>
  <p:clrMapOvr>
    <a:masterClrMapping/>
  </p:clrMapOvr>
  <p:transition>
    <p:wheel spokes="0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9" y="274545"/>
            <a:ext cx="2056535" cy="5852272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1" y="274545"/>
            <a:ext cx="6033943" cy="5852272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714470"/>
      </p:ext>
    </p:extLst>
  </p:cSld>
  <p:clrMapOvr>
    <a:masterClrMapping/>
  </p:clrMapOvr>
  <p:transition>
    <p:wheel spokes="0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388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630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4086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242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80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875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60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9DB23D-F4C0-1749-BEBE-F93D8000A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 userDrawn="1"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6628" name="Rectangle 4"/>
          <p:cNvSpPr>
            <a:spLocks noChangeArrowheads="1"/>
          </p:cNvSpPr>
          <p:nvPr userDrawn="1"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26629" name="Rectangle 5"/>
          <p:cNvSpPr>
            <a:spLocks noChangeArrowheads="1"/>
          </p:cNvSpPr>
          <p:nvPr userDrawn="1"/>
        </p:nvSpPr>
        <p:spPr bwMode="auto">
          <a:xfrm>
            <a:off x="461963" y="106363"/>
            <a:ext cx="4060825" cy="930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176" tIns="45588" rIns="91176" bIns="45588">
            <a:spAutoFit/>
          </a:bodyPr>
          <a:lstStyle/>
          <a:p>
            <a:pPr defTabSz="903288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200" b="1">
                <a:solidFill>
                  <a:srgbClr val="FFFF00"/>
                </a:solidFill>
                <a:latin typeface="Helvetica" charset="0"/>
              </a:rPr>
              <a:t>The  New Testament          Comes Together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cut/>
  </p:transition>
  <p:txStyles>
    <p:titleStyle>
      <a:lvl1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39725" indent="-3397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3425" indent="-28257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2871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7956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320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4892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464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036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608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3513"/>
            <a:ext cx="77724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43804BD-96B0-1B48-899D-C4AD4391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66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BAFA799-7C9A-1046-B64B-10210CE2B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892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8AF2631-C8E7-1F41-97BE-8EFC03E7B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0 w 1722"/>
                <a:gd name="T1" fmla="*/ 55 h 66"/>
                <a:gd name="T2" fmla="*/ 1700 w 1722"/>
                <a:gd name="T3" fmla="*/ 49 h 66"/>
                <a:gd name="T4" fmla="*/ 0 w 1722"/>
                <a:gd name="T5" fmla="*/ 0 h 66"/>
                <a:gd name="T6" fmla="*/ 0 w 1722"/>
                <a:gd name="T7" fmla="*/ 37 h 66"/>
                <a:gd name="T8" fmla="*/ 1700 w 1722"/>
                <a:gd name="T9" fmla="*/ 55 h 66"/>
                <a:gd name="T10" fmla="*/ 1700 w 1722"/>
                <a:gd name="T11" fmla="*/ 5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4 w 975"/>
                <a:gd name="T1" fmla="*/ 48 h 101"/>
                <a:gd name="T2" fmla="*/ 96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4 w 975"/>
                <a:gd name="T9" fmla="*/ 48 h 101"/>
                <a:gd name="T10" fmla="*/ 96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9 w 2141"/>
                <a:gd name="T7" fmla="*/ 0 h 198"/>
                <a:gd name="T8" fmla="*/ 211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9 w 2517"/>
                <a:gd name="T1" fmla="*/ 276 h 276"/>
                <a:gd name="T2" fmla="*/ 2484 w 2517"/>
                <a:gd name="T3" fmla="*/ 204 h 276"/>
                <a:gd name="T4" fmla="*/ 2227 w 2517"/>
                <a:gd name="T5" fmla="*/ 0 h 276"/>
                <a:gd name="T6" fmla="*/ 0 w 2517"/>
                <a:gd name="T7" fmla="*/ 276 h 276"/>
                <a:gd name="T8" fmla="*/ 2149 w 2517"/>
                <a:gd name="T9" fmla="*/ 276 h 276"/>
                <a:gd name="T10" fmla="*/ 214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8 w 729"/>
                <a:gd name="T7" fmla="*/ 240 h 240"/>
                <a:gd name="T8" fmla="*/ 71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8 w 729"/>
                <a:gd name="T1" fmla="*/ 318 h 318"/>
                <a:gd name="T2" fmla="*/ 71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8 w 729"/>
                <a:gd name="T9" fmla="*/ 318 h 318"/>
                <a:gd name="T10" fmla="*/ 71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6C51FA7-FA0C-B048-9667-DC5D681DD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600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cs typeface="+mn-cs"/>
              </a:endParaRPr>
            </a:p>
          </p:txBody>
        </p:sp>
        <p:grpSp>
          <p:nvGrpSpPr>
            <p:cNvPr id="1434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4346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7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8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9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0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1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2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3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4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5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6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7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8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9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0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1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2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3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4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6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7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8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0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1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2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3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4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33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555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7556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755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A487BFF5-C555-F342-B60B-FB65D8EC39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75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3045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0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0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0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0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>
              <a:defRPr/>
            </a:pPr>
            <a:endParaRPr lang="en-US" sz="2118">
              <a:cs typeface="+mn-cs"/>
            </a:endParaRPr>
          </a:p>
        </p:txBody>
      </p:sp>
      <p:sp>
        <p:nvSpPr>
          <p:cNvPr id="1564676" name="Rectangle 4"/>
          <p:cNvSpPr>
            <a:spLocks noChangeArrowheads="1"/>
          </p:cNvSpPr>
          <p:nvPr/>
        </p:nvSpPr>
        <p:spPr bwMode="auto">
          <a:xfrm>
            <a:off x="7934613" y="6540035"/>
            <a:ext cx="508991" cy="21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/>
          <a:p>
            <a:pPr>
              <a:defRPr/>
            </a:pPr>
            <a:r>
              <a:rPr lang="en-US" altLang="zh-CN" sz="882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564677" name="Rectangle 5"/>
          <p:cNvSpPr>
            <a:spLocks noChangeArrowheads="1"/>
          </p:cNvSpPr>
          <p:nvPr/>
        </p:nvSpPr>
        <p:spPr bwMode="auto">
          <a:xfrm>
            <a:off x="461818" y="106457"/>
            <a:ext cx="4061114" cy="106824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532" tIns="44767" rIns="89532" bIns="44767">
            <a:spAutoFit/>
          </a:bodyPr>
          <a:lstStyle/>
          <a:p>
            <a:pPr algn="l" defTabSz="887907">
              <a:defRPr/>
            </a:pPr>
            <a:r>
              <a:rPr lang="zh-CN" altLang="en-US" sz="3177">
                <a:solidFill>
                  <a:srgbClr val="FFFF00"/>
                </a:solidFill>
                <a:ea typeface="宋体" charset="0"/>
                <a:cs typeface="宋体" charset="0"/>
              </a:rPr>
              <a:t>书卷编排</a:t>
            </a:r>
          </a:p>
          <a:p>
            <a:pPr algn="l" defTabSz="887907">
              <a:defRPr/>
            </a:pPr>
            <a:r>
              <a:rPr lang="zh-CN" altLang="en-US" sz="3177">
                <a:solidFill>
                  <a:srgbClr val="FFFF00"/>
                </a:solidFill>
                <a:ea typeface="宋体" charset="0"/>
                <a:cs typeface="宋体" charset="0"/>
              </a:rPr>
              <a:t>结合新约</a:t>
            </a:r>
          </a:p>
        </p:txBody>
      </p:sp>
      <p:sp>
        <p:nvSpPr>
          <p:cNvPr id="1564678" name="Text Box 6"/>
          <p:cNvSpPr txBox="1">
            <a:spLocks noChangeArrowheads="1"/>
          </p:cNvSpPr>
          <p:nvPr userDrawn="1"/>
        </p:nvSpPr>
        <p:spPr bwMode="auto">
          <a:xfrm>
            <a:off x="512331" y="6543495"/>
            <a:ext cx="874635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882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28233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>
    <p:wheel spokes="0"/>
  </p:transition>
  <p:txStyles>
    <p:titleStyle>
      <a:lvl1pPr algn="ctr" defTabSz="886713" rtl="0" eaLnBrk="0" fontAlgn="base" hangingPunct="0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713" rtl="0" eaLnBrk="0" fontAlgn="base" hangingPunct="0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2pPr>
      <a:lvl3pPr algn="ctr" defTabSz="886713" rtl="0" eaLnBrk="0" fontAlgn="base" hangingPunct="0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3pPr>
      <a:lvl4pPr algn="ctr" defTabSz="886713" rtl="0" eaLnBrk="0" fontAlgn="base" hangingPunct="0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4pPr>
      <a:lvl5pPr algn="ctr" defTabSz="886713" rtl="0" eaLnBrk="0" fontAlgn="base" hangingPunct="0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5pPr>
      <a:lvl6pPr marL="403339" algn="ctr" defTabSz="887907" rtl="0" fontAlgn="base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6pPr>
      <a:lvl7pPr marL="806679" algn="ctr" defTabSz="887907" rtl="0" fontAlgn="base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7pPr>
      <a:lvl8pPr marL="1210017" algn="ctr" defTabSz="887907" rtl="0" fontAlgn="base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8pPr>
      <a:lvl9pPr marL="1613355" algn="ctr" defTabSz="887907" rtl="0" fontAlgn="base">
        <a:spcBef>
          <a:spcPct val="0"/>
        </a:spcBef>
        <a:spcAft>
          <a:spcPct val="0"/>
        </a:spcAft>
        <a:defRPr sz="4236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9pPr>
    </p:titleStyle>
    <p:bodyStyle>
      <a:lvl1pPr marL="331992" indent="-331992" algn="l" defTabSz="8867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088">
          <a:solidFill>
            <a:schemeClr val="tx1"/>
          </a:solidFill>
          <a:latin typeface="+mn-lt"/>
          <a:ea typeface="+mn-ea"/>
          <a:cs typeface="+mn-cs"/>
        </a:defRPr>
      </a:lvl1pPr>
      <a:lvl2pPr marL="720016" indent="-277360" algn="l" defTabSz="8867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735">
          <a:solidFill>
            <a:schemeClr val="tx1"/>
          </a:solidFill>
          <a:latin typeface="+mn-lt"/>
          <a:ea typeface="Arial" charset="0"/>
          <a:cs typeface="+mn-cs"/>
        </a:defRPr>
      </a:lvl2pPr>
      <a:lvl3pPr marL="1108041" indent="-219928" algn="l" defTabSz="8867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94">
          <a:solidFill>
            <a:schemeClr val="tx1"/>
          </a:solidFill>
          <a:latin typeface="+mn-lt"/>
          <a:ea typeface="Arial" charset="0"/>
          <a:cs typeface="+mn-cs"/>
        </a:defRPr>
      </a:lvl3pPr>
      <a:lvl4pPr marL="1552097" indent="-221328" algn="l" defTabSz="8867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1941">
          <a:solidFill>
            <a:schemeClr val="tx1"/>
          </a:solidFill>
          <a:latin typeface="+mn-lt"/>
          <a:ea typeface="Arial" charset="0"/>
          <a:cs typeface="+mn-cs"/>
        </a:defRPr>
      </a:lvl4pPr>
      <a:lvl5pPr marL="1996155" indent="-221328" algn="l" defTabSz="8867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  <a:ea typeface="Arial" charset="0"/>
          <a:cs typeface="+mn-cs"/>
        </a:defRPr>
      </a:lvl5pPr>
      <a:lvl6pPr marL="2400427" indent="-222677" algn="l" defTabSz="88790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  <a:ea typeface="Arial" charset="0"/>
          <a:cs typeface="+mn-cs"/>
        </a:defRPr>
      </a:lvl6pPr>
      <a:lvl7pPr marL="2803765" indent="-222677" algn="l" defTabSz="88790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  <a:ea typeface="Arial" charset="0"/>
          <a:cs typeface="+mn-cs"/>
        </a:defRPr>
      </a:lvl7pPr>
      <a:lvl8pPr marL="3207105" indent="-222677" algn="l" defTabSz="88790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  <a:ea typeface="Arial" charset="0"/>
          <a:cs typeface="+mn-cs"/>
        </a:defRPr>
      </a:lvl8pPr>
      <a:lvl9pPr marL="3610445" indent="-222677" algn="l" defTabSz="88790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339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679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017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355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6694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035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3372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6711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fld id="{61F442D0-A11F-2640-8129-5D1BEF7A3C1E}" type="slidenum">
              <a:rPr lang="en-US"/>
              <a:pPr eaLnBrk="1" fontAlgn="base" hangingPunct="1">
                <a:spcBef>
                  <a:spcPct val="0"/>
                </a:spcBef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14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382000" cy="1484784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glow rad="152400">
                    <a:schemeClr val="bg2"/>
                  </a:glow>
                </a:effectLst>
                <a:latin typeface="Arial"/>
                <a:cs typeface="Arial"/>
              </a:rPr>
              <a:t>罗马帝国的地理，</a:t>
            </a:r>
            <a:br>
              <a:rPr lang="en-SG" altLang="zh-CN" sz="4000" b="1" dirty="0">
                <a:solidFill>
                  <a:srgbClr val="FFFF00"/>
                </a:solidFill>
                <a:effectLst>
                  <a:glow rad="152400">
                    <a:schemeClr val="bg2"/>
                  </a:glow>
                </a:effectLst>
                <a:latin typeface="Arial"/>
                <a:cs typeface="Arial"/>
              </a:rPr>
            </a:br>
            <a:r>
              <a:rPr lang="zh-CN" altLang="en-US" sz="4000" b="1" dirty="0">
                <a:solidFill>
                  <a:srgbClr val="FFFF00"/>
                </a:solidFill>
                <a:effectLst>
                  <a:glow rad="152400">
                    <a:schemeClr val="bg2"/>
                  </a:glow>
                </a:effectLst>
                <a:latin typeface="Arial"/>
                <a:cs typeface="Arial"/>
              </a:rPr>
              <a:t>保罗宣教行程及书信</a:t>
            </a:r>
            <a:endParaRPr lang="en-US" sz="4000" b="1" dirty="0">
              <a:effectLst>
                <a:glow rad="152400">
                  <a:schemeClr val="bg2"/>
                </a:glow>
              </a:effectLst>
              <a:latin typeface="Arial"/>
              <a:cs typeface="Arial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762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/>
                <a:cs typeface="Arial"/>
              </a:rPr>
              <a:t>165</a:t>
            </a:r>
          </a:p>
        </p:txBody>
      </p:sp>
      <p:pic>
        <p:nvPicPr>
          <p:cNvPr id="52228" name="Picture 4" descr="34 Roma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2060575"/>
            <a:ext cx="536416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2372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16002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 descr="Paul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997200"/>
            <a:ext cx="468153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Paul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37563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Paul Journey 2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166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Paul Journey 3</a:t>
            </a:r>
          </a:p>
        </p:txBody>
      </p:sp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90538"/>
            <a:ext cx="8447088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167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Paul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7407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Paul Journey  to Rome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167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68610" name="Picture 4" descr="4thJourne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6" t="4349" r="7729" b="10141"/>
          <a:stretch>
            <a:fillRect/>
          </a:stretch>
        </p:blipFill>
        <p:spPr bwMode="auto">
          <a:xfrm rot="-5400000">
            <a:off x="1447800" y="-838200"/>
            <a:ext cx="6248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941388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SG" sz="4000" dirty="0">
                <a:cs typeface="+mj-cs"/>
              </a:rPr>
              <a:t>保罗</a:t>
            </a:r>
            <a:r>
              <a:rPr lang="zh-CN" altLang="en-US" sz="4000" dirty="0">
                <a:cs typeface="+mj-cs"/>
              </a:rPr>
              <a:t>第四的宣教行程</a:t>
            </a:r>
            <a:endParaRPr lang="en-US" dirty="0">
              <a:cs typeface="+mj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latin typeface="Times New Roman" charset="0"/>
              </a:rPr>
              <a:t>168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B4DD9-5E87-2C46-9E91-119FF34283E7}"/>
              </a:ext>
            </a:extLst>
          </p:cNvPr>
          <p:cNvSpPr txBox="1"/>
          <p:nvPr/>
        </p:nvSpPr>
        <p:spPr>
          <a:xfrm>
            <a:off x="1979712" y="4653136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F086B-52F4-0A42-A9E0-11E56055157D}"/>
              </a:ext>
            </a:extLst>
          </p:cNvPr>
          <p:cNvSpPr/>
          <p:nvPr/>
        </p:nvSpPr>
        <p:spPr>
          <a:xfrm>
            <a:off x="179512" y="3356992"/>
            <a:ext cx="4320480" cy="32932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</a:rPr>
              <a:t>主后 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</a:rPr>
              <a:t>62-68</a:t>
            </a:r>
          </a:p>
          <a:p>
            <a:pPr eaLnBrk="1" hangingPunct="1"/>
            <a:endParaRPr lang="en-US" altLang="zh-CN" sz="1600" dirty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</a:rPr>
              <a:t>从徒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</a:rPr>
              <a:t>13:1–21:17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</a:rPr>
              <a:t>很清楚的记载保罗三次的宣教行程。根据徒 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</a:rPr>
              <a:t>28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</a:rPr>
              <a:t> 章的记载，保从罗马监牢被释放之后，他行了第四个宣教旅程。这也是可信的理由。第四行程的确发生的结论是基于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： （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1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）保罗表明去西班牙的计划（罗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15:24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，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28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） （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2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）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</a:rPr>
              <a:t>尤西比乌斯表明保罗第一次被囚在罗马监狱后得到释放 （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</a:rPr>
              <a:t>Ecclesiastical History, 2.22.2-3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</a:rPr>
              <a:t>）（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</a:rPr>
              <a:t>3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</a:rPr>
              <a:t>）早期基督教文献说明保罗把福音传到西班牙。 （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</a:rPr>
              <a:t>Clement of Rome, Epistle to the Corinthians, ch.5; Actus Petri </a:t>
            </a:r>
            <a:r>
              <a:rPr lang="en-US" altLang="zh-CN" sz="1600" dirty="0" err="1">
                <a:solidFill>
                  <a:schemeClr val="accent4">
                    <a:lumMod val="10000"/>
                  </a:schemeClr>
                </a:solidFill>
              </a:rPr>
              <a:t>Vercellenses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altLang="zh-CN" sz="1600" dirty="0" err="1">
                <a:solidFill>
                  <a:schemeClr val="accent4">
                    <a:lumMod val="10000"/>
                  </a:schemeClr>
                </a:solidFill>
              </a:rPr>
              <a:t>chs</a:t>
            </a:r>
            <a:r>
              <a:rPr lang="en-US" altLang="zh-CN" sz="1600" dirty="0">
                <a:solidFill>
                  <a:schemeClr val="accent4">
                    <a:lumMod val="10000"/>
                  </a:schemeClr>
                </a:solidFill>
              </a:rPr>
              <a:t>. 1-3; Muratorian Canon, line 34-49</a:t>
            </a:r>
            <a:r>
              <a:rPr lang="zh-CN" altLang="en-US" sz="1600" dirty="0">
                <a:solidFill>
                  <a:schemeClr val="accent4">
                    <a:lumMod val="10000"/>
                  </a:schemeClr>
                </a:solidFill>
              </a:rPr>
              <a:t>）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ChangeArrowheads="1"/>
          </p:cNvSpPr>
          <p:nvPr/>
        </p:nvSpPr>
        <p:spPr bwMode="auto">
          <a:xfrm>
            <a:off x="134471" y="0"/>
            <a:ext cx="8875059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62" y="507067"/>
            <a:ext cx="7716651" cy="57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0919" name="Text Box 7"/>
          <p:cNvSpPr txBox="1">
            <a:spLocks noChangeArrowheads="1"/>
          </p:cNvSpPr>
          <p:nvPr/>
        </p:nvSpPr>
        <p:spPr bwMode="auto">
          <a:xfrm>
            <a:off x="1847570" y="2332225"/>
            <a:ext cx="128167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0920" name="Text Box 8"/>
          <p:cNvSpPr txBox="1">
            <a:spLocks noChangeArrowheads="1"/>
          </p:cNvSpPr>
          <p:nvPr/>
        </p:nvSpPr>
        <p:spPr bwMode="auto">
          <a:xfrm rot="1299097">
            <a:off x="3242703" y="4195134"/>
            <a:ext cx="204647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0921" name="Text Box 9"/>
          <p:cNvSpPr txBox="1">
            <a:spLocks noChangeArrowheads="1"/>
          </p:cNvSpPr>
          <p:nvPr/>
        </p:nvSpPr>
        <p:spPr bwMode="auto">
          <a:xfrm rot="1299097">
            <a:off x="718578" y="1273901"/>
            <a:ext cx="132369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0922" name="Freeform 10" descr="Purple mesh"/>
          <p:cNvSpPr>
            <a:spLocks/>
          </p:cNvSpPr>
          <p:nvPr/>
        </p:nvSpPr>
        <p:spPr bwMode="auto">
          <a:xfrm>
            <a:off x="6202456" y="5350809"/>
            <a:ext cx="886666" cy="998725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0923" name="Rectangle 11"/>
          <p:cNvSpPr>
            <a:spLocks noChangeArrowheads="1"/>
          </p:cNvSpPr>
          <p:nvPr/>
        </p:nvSpPr>
        <p:spPr bwMode="auto">
          <a:xfrm>
            <a:off x="689162" y="495860"/>
            <a:ext cx="7716651" cy="582846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0924" name="Text Box 12"/>
          <p:cNvSpPr txBox="1">
            <a:spLocks noChangeArrowheads="1"/>
          </p:cNvSpPr>
          <p:nvPr/>
        </p:nvSpPr>
        <p:spPr bwMode="auto">
          <a:xfrm>
            <a:off x="8595500" y="95260"/>
            <a:ext cx="255159" cy="3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33" tIns="44917" rIns="89833" bIns="44917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1941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0925" name="Text Box 13"/>
          <p:cNvSpPr txBox="1">
            <a:spLocks noChangeArrowheads="1"/>
          </p:cNvSpPr>
          <p:nvPr/>
        </p:nvSpPr>
        <p:spPr bwMode="auto">
          <a:xfrm>
            <a:off x="7918153" y="6537911"/>
            <a:ext cx="162895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zh-CN" altLang="en-US" sz="882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0926" name="Text Box 14"/>
          <p:cNvSpPr txBox="1">
            <a:spLocks noChangeArrowheads="1"/>
          </p:cNvSpPr>
          <p:nvPr/>
        </p:nvSpPr>
        <p:spPr bwMode="auto">
          <a:xfrm>
            <a:off x="8242863" y="6541413"/>
            <a:ext cx="300689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41</a:t>
            </a:r>
          </a:p>
        </p:txBody>
      </p:sp>
      <p:grpSp>
        <p:nvGrpSpPr>
          <p:cNvPr id="72715" name="Group 16"/>
          <p:cNvGrpSpPr>
            <a:grpSpLocks/>
          </p:cNvGrpSpPr>
          <p:nvPr/>
        </p:nvGrpSpPr>
        <p:grpSpPr bwMode="auto">
          <a:xfrm>
            <a:off x="6278096" y="4538382"/>
            <a:ext cx="389404" cy="662548"/>
            <a:chOff x="4386" y="3240"/>
            <a:chExt cx="278" cy="473"/>
          </a:xfrm>
        </p:grpSpPr>
        <p:sp>
          <p:nvSpPr>
            <p:cNvPr id="1830929" name="Oval 17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</a:extLst>
          </p:spPr>
          <p:txBody>
            <a:bodyPr wrap="none" lIns="89875" tIns="44937" rIns="89875" bIns="44937" anchor="ctr"/>
            <a:lstStyle/>
            <a:p>
              <a:pPr algn="ctr" defTabSz="899110">
                <a:defRPr/>
              </a:pPr>
              <a:endParaRPr lang="zh-CN" altLang="en-US" sz="1588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830930" name="Oval 18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89896" tIns="44948" rIns="89896" bIns="44948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</p:grpSp>
      <p:sp>
        <p:nvSpPr>
          <p:cNvPr id="1830931" name="Rectangle 19"/>
          <p:cNvSpPr>
            <a:spLocks noChangeArrowheads="1"/>
          </p:cNvSpPr>
          <p:nvPr/>
        </p:nvSpPr>
        <p:spPr bwMode="auto">
          <a:xfrm>
            <a:off x="7835337" y="6540002"/>
            <a:ext cx="587661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45" tIns="40323" rIns="80645" bIns="40323" anchor="ctr">
            <a:spAutoFit/>
          </a:bodyPr>
          <a:lstStyle/>
          <a:p>
            <a:pPr algn="ctr" defTabSz="806867"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0932" name="Line 20"/>
          <p:cNvSpPr>
            <a:spLocks noChangeShapeType="1"/>
          </p:cNvSpPr>
          <p:nvPr/>
        </p:nvSpPr>
        <p:spPr bwMode="auto">
          <a:xfrm flipH="1">
            <a:off x="3129243" y="2120713"/>
            <a:ext cx="2454088" cy="2667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0933" name="Line 21"/>
          <p:cNvSpPr>
            <a:spLocks noChangeShapeType="1"/>
          </p:cNvSpPr>
          <p:nvPr/>
        </p:nvSpPr>
        <p:spPr bwMode="auto">
          <a:xfrm>
            <a:off x="1983442" y="177894"/>
            <a:ext cx="5102879" cy="633692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113592" dir="159390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0935" name="Freeform 23"/>
          <p:cNvSpPr>
            <a:spLocks/>
          </p:cNvSpPr>
          <p:nvPr/>
        </p:nvSpPr>
        <p:spPr bwMode="auto">
          <a:xfrm>
            <a:off x="676556" y="4289051"/>
            <a:ext cx="5744415" cy="2022662"/>
          </a:xfrm>
          <a:custGeom>
            <a:avLst/>
            <a:gdLst>
              <a:gd name="T0" fmla="*/ 0 w 3728"/>
              <a:gd name="T1" fmla="*/ 34 h 1274"/>
              <a:gd name="T2" fmla="*/ 224 w 3728"/>
              <a:gd name="T3" fmla="*/ 2 h 1274"/>
              <a:gd name="T4" fmla="*/ 472 w 3728"/>
              <a:gd name="T5" fmla="*/ 18 h 1274"/>
              <a:gd name="T6" fmla="*/ 744 w 3728"/>
              <a:gd name="T7" fmla="*/ 82 h 1274"/>
              <a:gd name="T8" fmla="*/ 1328 w 3728"/>
              <a:gd name="T9" fmla="*/ 82 h 1274"/>
              <a:gd name="T10" fmla="*/ 1384 w 3728"/>
              <a:gd name="T11" fmla="*/ 122 h 1274"/>
              <a:gd name="T12" fmla="*/ 1480 w 3728"/>
              <a:gd name="T13" fmla="*/ 234 h 1274"/>
              <a:gd name="T14" fmla="*/ 1536 w 3728"/>
              <a:gd name="T15" fmla="*/ 354 h 1274"/>
              <a:gd name="T16" fmla="*/ 1576 w 3728"/>
              <a:gd name="T17" fmla="*/ 402 h 1274"/>
              <a:gd name="T18" fmla="*/ 1624 w 3728"/>
              <a:gd name="T19" fmla="*/ 442 h 1274"/>
              <a:gd name="T20" fmla="*/ 1664 w 3728"/>
              <a:gd name="T21" fmla="*/ 514 h 1274"/>
              <a:gd name="T22" fmla="*/ 1680 w 3728"/>
              <a:gd name="T23" fmla="*/ 538 h 1274"/>
              <a:gd name="T24" fmla="*/ 1776 w 3728"/>
              <a:gd name="T25" fmla="*/ 578 h 1274"/>
              <a:gd name="T26" fmla="*/ 1832 w 3728"/>
              <a:gd name="T27" fmla="*/ 674 h 1274"/>
              <a:gd name="T28" fmla="*/ 1856 w 3728"/>
              <a:gd name="T29" fmla="*/ 682 h 1274"/>
              <a:gd name="T30" fmla="*/ 1904 w 3728"/>
              <a:gd name="T31" fmla="*/ 714 h 1274"/>
              <a:gd name="T32" fmla="*/ 1928 w 3728"/>
              <a:gd name="T33" fmla="*/ 730 h 1274"/>
              <a:gd name="T34" fmla="*/ 1968 w 3728"/>
              <a:gd name="T35" fmla="*/ 762 h 1274"/>
              <a:gd name="T36" fmla="*/ 2008 w 3728"/>
              <a:gd name="T37" fmla="*/ 802 h 1274"/>
              <a:gd name="T38" fmla="*/ 2136 w 3728"/>
              <a:gd name="T39" fmla="*/ 834 h 1274"/>
              <a:gd name="T40" fmla="*/ 2216 w 3728"/>
              <a:gd name="T41" fmla="*/ 954 h 1274"/>
              <a:gd name="T42" fmla="*/ 2264 w 3728"/>
              <a:gd name="T43" fmla="*/ 970 h 1274"/>
              <a:gd name="T44" fmla="*/ 2312 w 3728"/>
              <a:gd name="T45" fmla="*/ 1002 h 1274"/>
              <a:gd name="T46" fmla="*/ 2368 w 3728"/>
              <a:gd name="T47" fmla="*/ 1106 h 1274"/>
              <a:gd name="T48" fmla="*/ 2392 w 3728"/>
              <a:gd name="T49" fmla="*/ 1130 h 1274"/>
              <a:gd name="T50" fmla="*/ 2472 w 3728"/>
              <a:gd name="T51" fmla="*/ 1154 h 1274"/>
              <a:gd name="T52" fmla="*/ 2496 w 3728"/>
              <a:gd name="T53" fmla="*/ 1162 h 1274"/>
              <a:gd name="T54" fmla="*/ 2576 w 3728"/>
              <a:gd name="T55" fmla="*/ 1138 h 1274"/>
              <a:gd name="T56" fmla="*/ 2640 w 3728"/>
              <a:gd name="T57" fmla="*/ 986 h 1274"/>
              <a:gd name="T58" fmla="*/ 2736 w 3728"/>
              <a:gd name="T59" fmla="*/ 930 h 1274"/>
              <a:gd name="T60" fmla="*/ 2832 w 3728"/>
              <a:gd name="T61" fmla="*/ 874 h 1274"/>
              <a:gd name="T62" fmla="*/ 2904 w 3728"/>
              <a:gd name="T63" fmla="*/ 866 h 1274"/>
              <a:gd name="T64" fmla="*/ 2928 w 3728"/>
              <a:gd name="T65" fmla="*/ 858 h 1274"/>
              <a:gd name="T66" fmla="*/ 3168 w 3728"/>
              <a:gd name="T67" fmla="*/ 914 h 1274"/>
              <a:gd name="T68" fmla="*/ 3312 w 3728"/>
              <a:gd name="T69" fmla="*/ 1010 h 1274"/>
              <a:gd name="T70" fmla="*/ 3360 w 3728"/>
              <a:gd name="T71" fmla="*/ 1026 h 1274"/>
              <a:gd name="T72" fmla="*/ 3504 w 3728"/>
              <a:gd name="T73" fmla="*/ 1122 h 1274"/>
              <a:gd name="T74" fmla="*/ 3632 w 3728"/>
              <a:gd name="T75" fmla="*/ 1162 h 1274"/>
              <a:gd name="T76" fmla="*/ 3680 w 3728"/>
              <a:gd name="T77" fmla="*/ 1178 h 1274"/>
              <a:gd name="T78" fmla="*/ 3728 w 3728"/>
              <a:gd name="T79" fmla="*/ 127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28" h="1274">
                <a:moveTo>
                  <a:pt x="0" y="34"/>
                </a:moveTo>
                <a:cubicBezTo>
                  <a:pt x="78" y="26"/>
                  <a:pt x="144" y="8"/>
                  <a:pt x="224" y="2"/>
                </a:cubicBezTo>
                <a:cubicBezTo>
                  <a:pt x="297" y="4"/>
                  <a:pt x="392" y="0"/>
                  <a:pt x="472" y="18"/>
                </a:cubicBezTo>
                <a:cubicBezTo>
                  <a:pt x="565" y="38"/>
                  <a:pt x="648" y="72"/>
                  <a:pt x="744" y="82"/>
                </a:cubicBezTo>
                <a:cubicBezTo>
                  <a:pt x="759" y="81"/>
                  <a:pt x="1211" y="64"/>
                  <a:pt x="1328" y="82"/>
                </a:cubicBezTo>
                <a:cubicBezTo>
                  <a:pt x="1350" y="85"/>
                  <a:pt x="1364" y="109"/>
                  <a:pt x="1384" y="122"/>
                </a:cubicBezTo>
                <a:cubicBezTo>
                  <a:pt x="1411" y="162"/>
                  <a:pt x="1457" y="188"/>
                  <a:pt x="1480" y="234"/>
                </a:cubicBezTo>
                <a:cubicBezTo>
                  <a:pt x="1499" y="272"/>
                  <a:pt x="1507" y="319"/>
                  <a:pt x="1536" y="354"/>
                </a:cubicBezTo>
                <a:cubicBezTo>
                  <a:pt x="1549" y="370"/>
                  <a:pt x="1561" y="387"/>
                  <a:pt x="1576" y="402"/>
                </a:cubicBezTo>
                <a:cubicBezTo>
                  <a:pt x="1622" y="448"/>
                  <a:pt x="1578" y="383"/>
                  <a:pt x="1624" y="442"/>
                </a:cubicBezTo>
                <a:cubicBezTo>
                  <a:pt x="1694" y="532"/>
                  <a:pt x="1635" y="456"/>
                  <a:pt x="1664" y="514"/>
                </a:cubicBezTo>
                <a:cubicBezTo>
                  <a:pt x="1668" y="522"/>
                  <a:pt x="1671" y="532"/>
                  <a:pt x="1680" y="538"/>
                </a:cubicBezTo>
                <a:cubicBezTo>
                  <a:pt x="1710" y="557"/>
                  <a:pt x="1745" y="557"/>
                  <a:pt x="1776" y="578"/>
                </a:cubicBezTo>
                <a:cubicBezTo>
                  <a:pt x="1789" y="598"/>
                  <a:pt x="1812" y="667"/>
                  <a:pt x="1832" y="674"/>
                </a:cubicBezTo>
                <a:cubicBezTo>
                  <a:pt x="1840" y="676"/>
                  <a:pt x="1848" y="677"/>
                  <a:pt x="1856" y="682"/>
                </a:cubicBezTo>
                <a:cubicBezTo>
                  <a:pt x="1872" y="691"/>
                  <a:pt x="1888" y="703"/>
                  <a:pt x="1904" y="714"/>
                </a:cubicBezTo>
                <a:cubicBezTo>
                  <a:pt x="1912" y="719"/>
                  <a:pt x="1928" y="730"/>
                  <a:pt x="1928" y="730"/>
                </a:cubicBezTo>
                <a:cubicBezTo>
                  <a:pt x="1973" y="798"/>
                  <a:pt x="1912" y="717"/>
                  <a:pt x="1968" y="762"/>
                </a:cubicBezTo>
                <a:cubicBezTo>
                  <a:pt x="2009" y="794"/>
                  <a:pt x="1956" y="779"/>
                  <a:pt x="2008" y="802"/>
                </a:cubicBezTo>
                <a:cubicBezTo>
                  <a:pt x="2047" y="818"/>
                  <a:pt x="2094" y="820"/>
                  <a:pt x="2136" y="834"/>
                </a:cubicBezTo>
                <a:cubicBezTo>
                  <a:pt x="2148" y="884"/>
                  <a:pt x="2158" y="934"/>
                  <a:pt x="2216" y="954"/>
                </a:cubicBezTo>
                <a:cubicBezTo>
                  <a:pt x="2232" y="959"/>
                  <a:pt x="2249" y="960"/>
                  <a:pt x="2264" y="970"/>
                </a:cubicBezTo>
                <a:cubicBezTo>
                  <a:pt x="2280" y="980"/>
                  <a:pt x="2312" y="1002"/>
                  <a:pt x="2312" y="1002"/>
                </a:cubicBezTo>
                <a:cubicBezTo>
                  <a:pt x="2329" y="1073"/>
                  <a:pt x="2317" y="1064"/>
                  <a:pt x="2368" y="1106"/>
                </a:cubicBezTo>
                <a:cubicBezTo>
                  <a:pt x="2376" y="1113"/>
                  <a:pt x="2382" y="1124"/>
                  <a:pt x="2392" y="1130"/>
                </a:cubicBezTo>
                <a:cubicBezTo>
                  <a:pt x="2416" y="1143"/>
                  <a:pt x="2445" y="1145"/>
                  <a:pt x="2472" y="1154"/>
                </a:cubicBezTo>
                <a:cubicBezTo>
                  <a:pt x="2480" y="1156"/>
                  <a:pt x="2496" y="1162"/>
                  <a:pt x="2496" y="1162"/>
                </a:cubicBezTo>
                <a:cubicBezTo>
                  <a:pt x="2511" y="1159"/>
                  <a:pt x="2561" y="1160"/>
                  <a:pt x="2576" y="1138"/>
                </a:cubicBezTo>
                <a:cubicBezTo>
                  <a:pt x="2602" y="1095"/>
                  <a:pt x="2593" y="1017"/>
                  <a:pt x="2640" y="986"/>
                </a:cubicBezTo>
                <a:cubicBezTo>
                  <a:pt x="2673" y="963"/>
                  <a:pt x="2702" y="948"/>
                  <a:pt x="2736" y="930"/>
                </a:cubicBezTo>
                <a:cubicBezTo>
                  <a:pt x="2771" y="910"/>
                  <a:pt x="2794" y="886"/>
                  <a:pt x="2832" y="874"/>
                </a:cubicBezTo>
                <a:cubicBezTo>
                  <a:pt x="2871" y="887"/>
                  <a:pt x="2848" y="884"/>
                  <a:pt x="2904" y="866"/>
                </a:cubicBezTo>
                <a:cubicBezTo>
                  <a:pt x="2912" y="863"/>
                  <a:pt x="2928" y="858"/>
                  <a:pt x="2928" y="858"/>
                </a:cubicBezTo>
                <a:cubicBezTo>
                  <a:pt x="3006" y="864"/>
                  <a:pt x="3099" y="868"/>
                  <a:pt x="3168" y="914"/>
                </a:cubicBezTo>
                <a:cubicBezTo>
                  <a:pt x="3190" y="948"/>
                  <a:pt x="3270" y="991"/>
                  <a:pt x="3312" y="1010"/>
                </a:cubicBezTo>
                <a:cubicBezTo>
                  <a:pt x="3327" y="1016"/>
                  <a:pt x="3345" y="1016"/>
                  <a:pt x="3360" y="1026"/>
                </a:cubicBezTo>
                <a:cubicBezTo>
                  <a:pt x="3393" y="1048"/>
                  <a:pt x="3465" y="1109"/>
                  <a:pt x="3504" y="1122"/>
                </a:cubicBezTo>
                <a:cubicBezTo>
                  <a:pt x="3546" y="1136"/>
                  <a:pt x="3589" y="1149"/>
                  <a:pt x="3632" y="1162"/>
                </a:cubicBezTo>
                <a:cubicBezTo>
                  <a:pt x="3648" y="1166"/>
                  <a:pt x="3680" y="1178"/>
                  <a:pt x="3680" y="1178"/>
                </a:cubicBezTo>
                <a:cubicBezTo>
                  <a:pt x="3694" y="1220"/>
                  <a:pt x="3728" y="1216"/>
                  <a:pt x="3728" y="127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0936" name="Freeform 24"/>
          <p:cNvSpPr>
            <a:spLocks/>
          </p:cNvSpPr>
          <p:nvPr/>
        </p:nvSpPr>
        <p:spPr bwMode="auto">
          <a:xfrm>
            <a:off x="3351961" y="927287"/>
            <a:ext cx="2501713" cy="1371320"/>
          </a:xfrm>
          <a:custGeom>
            <a:avLst/>
            <a:gdLst>
              <a:gd name="T0" fmla="*/ 0 w 1624"/>
              <a:gd name="T1" fmla="*/ 0 h 864"/>
              <a:gd name="T2" fmla="*/ 24 w 1624"/>
              <a:gd name="T3" fmla="*/ 8 h 864"/>
              <a:gd name="T4" fmla="*/ 40 w 1624"/>
              <a:gd name="T5" fmla="*/ 56 h 864"/>
              <a:gd name="T6" fmla="*/ 72 w 1624"/>
              <a:gd name="T7" fmla="*/ 264 h 864"/>
              <a:gd name="T8" fmla="*/ 64 w 1624"/>
              <a:gd name="T9" fmla="*/ 320 h 864"/>
              <a:gd name="T10" fmla="*/ 48 w 1624"/>
              <a:gd name="T11" fmla="*/ 368 h 864"/>
              <a:gd name="T12" fmla="*/ 56 w 1624"/>
              <a:gd name="T13" fmla="*/ 392 h 864"/>
              <a:gd name="T14" fmla="*/ 80 w 1624"/>
              <a:gd name="T15" fmla="*/ 400 h 864"/>
              <a:gd name="T16" fmla="*/ 152 w 1624"/>
              <a:gd name="T17" fmla="*/ 440 h 864"/>
              <a:gd name="T18" fmla="*/ 224 w 1624"/>
              <a:gd name="T19" fmla="*/ 528 h 864"/>
              <a:gd name="T20" fmla="*/ 336 w 1624"/>
              <a:gd name="T21" fmla="*/ 536 h 864"/>
              <a:gd name="T22" fmla="*/ 456 w 1624"/>
              <a:gd name="T23" fmla="*/ 608 h 864"/>
              <a:gd name="T24" fmla="*/ 512 w 1624"/>
              <a:gd name="T25" fmla="*/ 688 h 864"/>
              <a:gd name="T26" fmla="*/ 632 w 1624"/>
              <a:gd name="T27" fmla="*/ 736 h 864"/>
              <a:gd name="T28" fmla="*/ 808 w 1624"/>
              <a:gd name="T29" fmla="*/ 672 h 864"/>
              <a:gd name="T30" fmla="*/ 944 w 1624"/>
              <a:gd name="T31" fmla="*/ 672 h 864"/>
              <a:gd name="T32" fmla="*/ 992 w 1624"/>
              <a:gd name="T33" fmla="*/ 648 h 864"/>
              <a:gd name="T34" fmla="*/ 1088 w 1624"/>
              <a:gd name="T35" fmla="*/ 664 h 864"/>
              <a:gd name="T36" fmla="*/ 1144 w 1624"/>
              <a:gd name="T37" fmla="*/ 648 h 864"/>
              <a:gd name="T38" fmla="*/ 1200 w 1624"/>
              <a:gd name="T39" fmla="*/ 656 h 864"/>
              <a:gd name="T40" fmla="*/ 1248 w 1624"/>
              <a:gd name="T41" fmla="*/ 672 h 864"/>
              <a:gd name="T42" fmla="*/ 1280 w 1624"/>
              <a:gd name="T43" fmla="*/ 664 h 864"/>
              <a:gd name="T44" fmla="*/ 1328 w 1624"/>
              <a:gd name="T45" fmla="*/ 648 h 864"/>
              <a:gd name="T46" fmla="*/ 1416 w 1624"/>
              <a:gd name="T47" fmla="*/ 664 h 864"/>
              <a:gd name="T48" fmla="*/ 1512 w 1624"/>
              <a:gd name="T49" fmla="*/ 736 h 864"/>
              <a:gd name="T50" fmla="*/ 1576 w 1624"/>
              <a:gd name="T51" fmla="*/ 752 h 864"/>
              <a:gd name="T52" fmla="*/ 1624 w 1624"/>
              <a:gd name="T53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4" h="864">
                <a:moveTo>
                  <a:pt x="0" y="0"/>
                </a:moveTo>
                <a:cubicBezTo>
                  <a:pt x="8" y="2"/>
                  <a:pt x="19" y="1"/>
                  <a:pt x="24" y="8"/>
                </a:cubicBezTo>
                <a:cubicBezTo>
                  <a:pt x="33" y="21"/>
                  <a:pt x="40" y="56"/>
                  <a:pt x="40" y="56"/>
                </a:cubicBezTo>
                <a:cubicBezTo>
                  <a:pt x="45" y="125"/>
                  <a:pt x="49" y="196"/>
                  <a:pt x="72" y="264"/>
                </a:cubicBezTo>
                <a:cubicBezTo>
                  <a:pt x="69" y="282"/>
                  <a:pt x="68" y="301"/>
                  <a:pt x="64" y="320"/>
                </a:cubicBezTo>
                <a:cubicBezTo>
                  <a:pt x="60" y="336"/>
                  <a:pt x="48" y="368"/>
                  <a:pt x="48" y="368"/>
                </a:cubicBezTo>
                <a:cubicBezTo>
                  <a:pt x="50" y="376"/>
                  <a:pt x="50" y="386"/>
                  <a:pt x="56" y="392"/>
                </a:cubicBezTo>
                <a:cubicBezTo>
                  <a:pt x="61" y="397"/>
                  <a:pt x="72" y="395"/>
                  <a:pt x="80" y="400"/>
                </a:cubicBezTo>
                <a:cubicBezTo>
                  <a:pt x="162" y="445"/>
                  <a:pt x="97" y="421"/>
                  <a:pt x="152" y="440"/>
                </a:cubicBezTo>
                <a:cubicBezTo>
                  <a:pt x="162" y="456"/>
                  <a:pt x="192" y="522"/>
                  <a:pt x="224" y="528"/>
                </a:cubicBezTo>
                <a:cubicBezTo>
                  <a:pt x="260" y="534"/>
                  <a:pt x="298" y="533"/>
                  <a:pt x="336" y="536"/>
                </a:cubicBezTo>
                <a:cubicBezTo>
                  <a:pt x="381" y="551"/>
                  <a:pt x="425" y="568"/>
                  <a:pt x="456" y="608"/>
                </a:cubicBezTo>
                <a:cubicBezTo>
                  <a:pt x="459" y="612"/>
                  <a:pt x="501" y="678"/>
                  <a:pt x="512" y="688"/>
                </a:cubicBezTo>
                <a:cubicBezTo>
                  <a:pt x="552" y="723"/>
                  <a:pt x="580" y="727"/>
                  <a:pt x="632" y="736"/>
                </a:cubicBezTo>
                <a:cubicBezTo>
                  <a:pt x="694" y="727"/>
                  <a:pt x="754" y="707"/>
                  <a:pt x="808" y="672"/>
                </a:cubicBezTo>
                <a:cubicBezTo>
                  <a:pt x="857" y="676"/>
                  <a:pt x="897" y="687"/>
                  <a:pt x="944" y="672"/>
                </a:cubicBezTo>
                <a:cubicBezTo>
                  <a:pt x="947" y="670"/>
                  <a:pt x="984" y="650"/>
                  <a:pt x="992" y="648"/>
                </a:cubicBezTo>
                <a:cubicBezTo>
                  <a:pt x="1024" y="652"/>
                  <a:pt x="1055" y="664"/>
                  <a:pt x="1088" y="664"/>
                </a:cubicBezTo>
                <a:cubicBezTo>
                  <a:pt x="1107" y="664"/>
                  <a:pt x="1125" y="652"/>
                  <a:pt x="1144" y="648"/>
                </a:cubicBezTo>
                <a:cubicBezTo>
                  <a:pt x="1162" y="650"/>
                  <a:pt x="1181" y="651"/>
                  <a:pt x="1200" y="656"/>
                </a:cubicBezTo>
                <a:cubicBezTo>
                  <a:pt x="1216" y="659"/>
                  <a:pt x="1248" y="672"/>
                  <a:pt x="1248" y="672"/>
                </a:cubicBezTo>
                <a:cubicBezTo>
                  <a:pt x="1258" y="669"/>
                  <a:pt x="1269" y="667"/>
                  <a:pt x="1280" y="664"/>
                </a:cubicBezTo>
                <a:cubicBezTo>
                  <a:pt x="1296" y="659"/>
                  <a:pt x="1328" y="648"/>
                  <a:pt x="1328" y="648"/>
                </a:cubicBezTo>
                <a:cubicBezTo>
                  <a:pt x="1330" y="648"/>
                  <a:pt x="1398" y="652"/>
                  <a:pt x="1416" y="664"/>
                </a:cubicBezTo>
                <a:cubicBezTo>
                  <a:pt x="1445" y="683"/>
                  <a:pt x="1475" y="728"/>
                  <a:pt x="1512" y="736"/>
                </a:cubicBezTo>
                <a:cubicBezTo>
                  <a:pt x="1560" y="745"/>
                  <a:pt x="1539" y="739"/>
                  <a:pt x="1576" y="752"/>
                </a:cubicBezTo>
                <a:cubicBezTo>
                  <a:pt x="1610" y="803"/>
                  <a:pt x="1624" y="796"/>
                  <a:pt x="1624" y="86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0937" name="Freeform 25"/>
          <p:cNvSpPr>
            <a:spLocks/>
          </p:cNvSpPr>
          <p:nvPr/>
        </p:nvSpPr>
        <p:spPr bwMode="auto">
          <a:xfrm>
            <a:off x="6926636" y="3010181"/>
            <a:ext cx="308162" cy="3297331"/>
          </a:xfrm>
          <a:custGeom>
            <a:avLst/>
            <a:gdLst>
              <a:gd name="T0" fmla="*/ 48 w 200"/>
              <a:gd name="T1" fmla="*/ 0 h 2077"/>
              <a:gd name="T2" fmla="*/ 120 w 200"/>
              <a:gd name="T3" fmla="*/ 16 h 2077"/>
              <a:gd name="T4" fmla="*/ 152 w 200"/>
              <a:gd name="T5" fmla="*/ 88 h 2077"/>
              <a:gd name="T6" fmla="*/ 128 w 200"/>
              <a:gd name="T7" fmla="*/ 280 h 2077"/>
              <a:gd name="T8" fmla="*/ 120 w 200"/>
              <a:gd name="T9" fmla="*/ 352 h 2077"/>
              <a:gd name="T10" fmla="*/ 48 w 200"/>
              <a:gd name="T11" fmla="*/ 416 h 2077"/>
              <a:gd name="T12" fmla="*/ 0 w 200"/>
              <a:gd name="T13" fmla="*/ 496 h 2077"/>
              <a:gd name="T14" fmla="*/ 8 w 200"/>
              <a:gd name="T15" fmla="*/ 616 h 2077"/>
              <a:gd name="T16" fmla="*/ 88 w 200"/>
              <a:gd name="T17" fmla="*/ 720 h 2077"/>
              <a:gd name="T18" fmla="*/ 144 w 200"/>
              <a:gd name="T19" fmla="*/ 792 h 2077"/>
              <a:gd name="T20" fmla="*/ 176 w 200"/>
              <a:gd name="T21" fmla="*/ 880 h 2077"/>
              <a:gd name="T22" fmla="*/ 200 w 200"/>
              <a:gd name="T23" fmla="*/ 1096 h 2077"/>
              <a:gd name="T24" fmla="*/ 96 w 200"/>
              <a:gd name="T25" fmla="*/ 1288 h 2077"/>
              <a:gd name="T26" fmla="*/ 112 w 200"/>
              <a:gd name="T27" fmla="*/ 1424 h 2077"/>
              <a:gd name="T28" fmla="*/ 136 w 200"/>
              <a:gd name="T29" fmla="*/ 1504 h 2077"/>
              <a:gd name="T30" fmla="*/ 200 w 200"/>
              <a:gd name="T31" fmla="*/ 1824 h 2077"/>
              <a:gd name="T32" fmla="*/ 168 w 200"/>
              <a:gd name="T33" fmla="*/ 1992 h 2077"/>
              <a:gd name="T34" fmla="*/ 152 w 200"/>
              <a:gd name="T35" fmla="*/ 2016 h 2077"/>
              <a:gd name="T36" fmla="*/ 128 w 200"/>
              <a:gd name="T37" fmla="*/ 2072 h 2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2077">
                <a:moveTo>
                  <a:pt x="48" y="0"/>
                </a:moveTo>
                <a:cubicBezTo>
                  <a:pt x="48" y="0"/>
                  <a:pt x="109" y="7"/>
                  <a:pt x="120" y="16"/>
                </a:cubicBezTo>
                <a:cubicBezTo>
                  <a:pt x="140" y="32"/>
                  <a:pt x="152" y="88"/>
                  <a:pt x="152" y="88"/>
                </a:cubicBezTo>
                <a:cubicBezTo>
                  <a:pt x="144" y="152"/>
                  <a:pt x="137" y="216"/>
                  <a:pt x="128" y="280"/>
                </a:cubicBezTo>
                <a:cubicBezTo>
                  <a:pt x="124" y="303"/>
                  <a:pt x="130" y="330"/>
                  <a:pt x="120" y="352"/>
                </a:cubicBezTo>
                <a:cubicBezTo>
                  <a:pt x="107" y="378"/>
                  <a:pt x="72" y="399"/>
                  <a:pt x="48" y="416"/>
                </a:cubicBezTo>
                <a:cubicBezTo>
                  <a:pt x="30" y="442"/>
                  <a:pt x="17" y="469"/>
                  <a:pt x="0" y="496"/>
                </a:cubicBezTo>
                <a:cubicBezTo>
                  <a:pt x="2" y="536"/>
                  <a:pt x="1" y="576"/>
                  <a:pt x="8" y="616"/>
                </a:cubicBezTo>
                <a:cubicBezTo>
                  <a:pt x="15" y="660"/>
                  <a:pt x="66" y="687"/>
                  <a:pt x="88" y="720"/>
                </a:cubicBezTo>
                <a:cubicBezTo>
                  <a:pt x="105" y="745"/>
                  <a:pt x="128" y="764"/>
                  <a:pt x="144" y="792"/>
                </a:cubicBezTo>
                <a:cubicBezTo>
                  <a:pt x="160" y="820"/>
                  <a:pt x="165" y="849"/>
                  <a:pt x="176" y="880"/>
                </a:cubicBezTo>
                <a:cubicBezTo>
                  <a:pt x="181" y="956"/>
                  <a:pt x="189" y="1021"/>
                  <a:pt x="200" y="1096"/>
                </a:cubicBezTo>
                <a:cubicBezTo>
                  <a:pt x="182" y="1167"/>
                  <a:pt x="136" y="1227"/>
                  <a:pt x="96" y="1288"/>
                </a:cubicBezTo>
                <a:cubicBezTo>
                  <a:pt x="108" y="1467"/>
                  <a:pt x="91" y="1351"/>
                  <a:pt x="112" y="1424"/>
                </a:cubicBezTo>
                <a:cubicBezTo>
                  <a:pt x="119" y="1450"/>
                  <a:pt x="136" y="1504"/>
                  <a:pt x="136" y="1504"/>
                </a:cubicBezTo>
                <a:cubicBezTo>
                  <a:pt x="141" y="1628"/>
                  <a:pt x="133" y="1723"/>
                  <a:pt x="200" y="1824"/>
                </a:cubicBezTo>
                <a:cubicBezTo>
                  <a:pt x="193" y="1876"/>
                  <a:pt x="192" y="1943"/>
                  <a:pt x="168" y="1992"/>
                </a:cubicBezTo>
                <a:cubicBezTo>
                  <a:pt x="163" y="2000"/>
                  <a:pt x="155" y="2007"/>
                  <a:pt x="152" y="2016"/>
                </a:cubicBezTo>
                <a:cubicBezTo>
                  <a:pt x="124" y="2077"/>
                  <a:pt x="150" y="2049"/>
                  <a:pt x="128" y="2072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0927" name="Text Box 15"/>
          <p:cNvSpPr txBox="1">
            <a:spLocks noChangeArrowheads="1"/>
          </p:cNvSpPr>
          <p:nvPr/>
        </p:nvSpPr>
        <p:spPr bwMode="auto">
          <a:xfrm>
            <a:off x="5684184" y="3734361"/>
            <a:ext cx="2042272" cy="579575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66CCFF"/>
                </a:solidFill>
                <a:latin typeface="NJ Chinese Simplified" charset="0"/>
                <a:ea typeface="MS PGothic" charset="0"/>
                <a:cs typeface="MS PGothic" charset="0"/>
              </a:rPr>
              <a:t>以色列</a:t>
            </a:r>
            <a:endParaRPr lang="zh-CN" altLang="en-US" sz="3177" b="1">
              <a:solidFill>
                <a:srgbClr val="66CC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0917" name="Text Box 5"/>
          <p:cNvSpPr txBox="1">
            <a:spLocks noChangeArrowheads="1"/>
          </p:cNvSpPr>
          <p:nvPr/>
        </p:nvSpPr>
        <p:spPr bwMode="auto">
          <a:xfrm>
            <a:off x="6789365" y="4915181"/>
            <a:ext cx="1693489" cy="10685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0916" name="Text Box 4"/>
          <p:cNvSpPr txBox="1">
            <a:spLocks noChangeArrowheads="1"/>
          </p:cNvSpPr>
          <p:nvPr/>
        </p:nvSpPr>
        <p:spPr bwMode="auto">
          <a:xfrm>
            <a:off x="1260662" y="3989294"/>
            <a:ext cx="253813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0938" name="Text Box 26"/>
          <p:cNvSpPr txBox="1">
            <a:spLocks noChangeArrowheads="1"/>
          </p:cNvSpPr>
          <p:nvPr/>
        </p:nvSpPr>
        <p:spPr bwMode="auto">
          <a:xfrm>
            <a:off x="6722130" y="2723030"/>
            <a:ext cx="1442757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0934" name="Text Box 22"/>
          <p:cNvSpPr txBox="1">
            <a:spLocks noChangeArrowheads="1"/>
          </p:cNvSpPr>
          <p:nvPr/>
        </p:nvSpPr>
        <p:spPr bwMode="auto">
          <a:xfrm>
            <a:off x="1014133" y="2412066"/>
            <a:ext cx="7191375" cy="1285601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7765" b="1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古</a:t>
            </a:r>
            <a:r>
              <a:rPr lang="zh-CN" altLang="en-US" sz="7765" b="1">
                <a:solidFill>
                  <a:srgbClr val="0033CC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7765" b="1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罗</a:t>
            </a:r>
            <a:r>
              <a:rPr lang="zh-CN" altLang="en-US" sz="7765" b="1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7765" b="1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马</a:t>
            </a:r>
            <a:r>
              <a:rPr lang="zh-CN" altLang="en-US" sz="7765" b="1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7765" b="1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帝</a:t>
            </a:r>
            <a:r>
              <a:rPr lang="zh-CN" altLang="en-US" sz="7765" b="1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7765" b="1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国</a:t>
            </a:r>
            <a:endParaRPr lang="zh-CN" altLang="en-US" sz="7765" b="1">
              <a:solidFill>
                <a:srgbClr val="66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30939" name="Text Box 27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2037754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8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9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ChangeArrowheads="1"/>
          </p:cNvSpPr>
          <p:nvPr/>
        </p:nvSpPr>
        <p:spPr bwMode="auto">
          <a:xfrm>
            <a:off x="134471" y="0"/>
            <a:ext cx="8875059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62" y="507067"/>
            <a:ext cx="7716651" cy="57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1940" name="Text Box 4"/>
          <p:cNvSpPr txBox="1">
            <a:spLocks noChangeArrowheads="1"/>
          </p:cNvSpPr>
          <p:nvPr/>
        </p:nvSpPr>
        <p:spPr bwMode="auto">
          <a:xfrm>
            <a:off x="1847570" y="2332225"/>
            <a:ext cx="128167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1941" name="Text Box 5"/>
          <p:cNvSpPr txBox="1">
            <a:spLocks noChangeArrowheads="1"/>
          </p:cNvSpPr>
          <p:nvPr/>
        </p:nvSpPr>
        <p:spPr bwMode="auto">
          <a:xfrm rot="1299097">
            <a:off x="3242703" y="4195134"/>
            <a:ext cx="204647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1942" name="Text Box 6"/>
          <p:cNvSpPr txBox="1">
            <a:spLocks noChangeArrowheads="1"/>
          </p:cNvSpPr>
          <p:nvPr/>
        </p:nvSpPr>
        <p:spPr bwMode="auto">
          <a:xfrm rot="1299097">
            <a:off x="718578" y="1273901"/>
            <a:ext cx="132369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1943" name="Freeform 7" descr="Purple mesh"/>
          <p:cNvSpPr>
            <a:spLocks/>
          </p:cNvSpPr>
          <p:nvPr/>
        </p:nvSpPr>
        <p:spPr bwMode="auto">
          <a:xfrm>
            <a:off x="6202456" y="5350809"/>
            <a:ext cx="886666" cy="998725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1944" name="Rectangle 8"/>
          <p:cNvSpPr>
            <a:spLocks noChangeArrowheads="1"/>
          </p:cNvSpPr>
          <p:nvPr/>
        </p:nvSpPr>
        <p:spPr bwMode="auto">
          <a:xfrm>
            <a:off x="689162" y="495860"/>
            <a:ext cx="7716651" cy="582846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1945" name="Text Box 9"/>
          <p:cNvSpPr txBox="1">
            <a:spLocks noChangeArrowheads="1"/>
          </p:cNvSpPr>
          <p:nvPr/>
        </p:nvSpPr>
        <p:spPr bwMode="auto">
          <a:xfrm>
            <a:off x="8595500" y="95260"/>
            <a:ext cx="255159" cy="3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33" tIns="44917" rIns="89833" bIns="44917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1941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1946" name="Text Box 10"/>
          <p:cNvSpPr txBox="1">
            <a:spLocks noChangeArrowheads="1"/>
          </p:cNvSpPr>
          <p:nvPr/>
        </p:nvSpPr>
        <p:spPr bwMode="auto">
          <a:xfrm>
            <a:off x="7918153" y="6537911"/>
            <a:ext cx="162895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zh-CN" altLang="en-US" sz="882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1947" name="Text Box 11"/>
          <p:cNvSpPr txBox="1">
            <a:spLocks noChangeArrowheads="1"/>
          </p:cNvSpPr>
          <p:nvPr/>
        </p:nvSpPr>
        <p:spPr bwMode="auto">
          <a:xfrm>
            <a:off x="8242863" y="6541413"/>
            <a:ext cx="300689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42</a:t>
            </a:r>
          </a:p>
        </p:txBody>
      </p:sp>
      <p:sp>
        <p:nvSpPr>
          <p:cNvPr id="1831951" name="Rectangle 15"/>
          <p:cNvSpPr>
            <a:spLocks noChangeArrowheads="1"/>
          </p:cNvSpPr>
          <p:nvPr/>
        </p:nvSpPr>
        <p:spPr bwMode="auto">
          <a:xfrm>
            <a:off x="7835337" y="6540002"/>
            <a:ext cx="587661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45" tIns="40323" rIns="80645" bIns="40323" anchor="ctr">
            <a:spAutoFit/>
          </a:bodyPr>
          <a:lstStyle/>
          <a:p>
            <a:pPr algn="ctr" defTabSz="806867"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1958" name="Text Box 22"/>
          <p:cNvSpPr txBox="1">
            <a:spLocks noChangeArrowheads="1"/>
          </p:cNvSpPr>
          <p:nvPr/>
        </p:nvSpPr>
        <p:spPr bwMode="auto">
          <a:xfrm>
            <a:off x="6789365" y="4915181"/>
            <a:ext cx="1693489" cy="10685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1959" name="Text Box 23"/>
          <p:cNvSpPr txBox="1">
            <a:spLocks noChangeArrowheads="1"/>
          </p:cNvSpPr>
          <p:nvPr/>
        </p:nvSpPr>
        <p:spPr bwMode="auto">
          <a:xfrm>
            <a:off x="1260662" y="3989294"/>
            <a:ext cx="253813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1960" name="Text Box 24"/>
          <p:cNvSpPr txBox="1">
            <a:spLocks noChangeArrowheads="1"/>
          </p:cNvSpPr>
          <p:nvPr/>
        </p:nvSpPr>
        <p:spPr bwMode="auto">
          <a:xfrm>
            <a:off x="6722130" y="2723030"/>
            <a:ext cx="1442757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1962" name="Text Box 26"/>
          <p:cNvSpPr txBox="1">
            <a:spLocks noChangeArrowheads="1"/>
          </p:cNvSpPr>
          <p:nvPr/>
        </p:nvSpPr>
        <p:spPr bwMode="auto">
          <a:xfrm>
            <a:off x="4241427" y="656945"/>
            <a:ext cx="3623703" cy="172007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defTabSz="899320">
              <a:spcBef>
                <a:spcPct val="50000"/>
              </a:spcBef>
              <a:defRPr/>
            </a:pPr>
            <a:r>
              <a:rPr lang="ja-JP" altLang="en-US" sz="5294" b="1">
                <a:solidFill>
                  <a:srgbClr val="FFFFFF"/>
                </a:solidFill>
                <a:latin typeface="NJ Chinese Simplified" charset="0"/>
                <a:ea typeface="黑体" charset="0"/>
                <a:cs typeface="黑体" charset="0"/>
              </a:rPr>
              <a:t>保罗行程   </a:t>
            </a:r>
            <a:r>
              <a:rPr lang="ja-JP" altLang="en-US" sz="5294" b="1" i="1">
                <a:solidFill>
                  <a:srgbClr val="FFFFFF"/>
                </a:solidFill>
                <a:latin typeface="NJ Chinese Simplified" charset="0"/>
                <a:ea typeface="黑体" charset="0"/>
                <a:cs typeface="黑体" charset="0"/>
              </a:rPr>
              <a:t>一瞥</a:t>
            </a:r>
            <a:endParaRPr lang="zh-CN" altLang="en-US" sz="5294" b="1">
              <a:solidFill>
                <a:srgbClr val="FFFFFF"/>
              </a:solidFill>
              <a:latin typeface="NJ Chinese Simplified" charset="0"/>
              <a:ea typeface="黑体" charset="0"/>
              <a:cs typeface="黑体" charset="0"/>
            </a:endParaRPr>
          </a:p>
        </p:txBody>
      </p:sp>
      <p:sp>
        <p:nvSpPr>
          <p:cNvPr id="1831963" name="Text Box 27"/>
          <p:cNvSpPr txBox="1">
            <a:spLocks noChangeArrowheads="1"/>
          </p:cNvSpPr>
          <p:nvPr/>
        </p:nvSpPr>
        <p:spPr bwMode="auto">
          <a:xfrm>
            <a:off x="780210" y="584107"/>
            <a:ext cx="3018584" cy="515973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ja-JP" altLang="en-US" sz="2824" b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2824" b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</a:t>
            </a:r>
            <a:r>
              <a:rPr lang="en-US" altLang="zh-CN" sz="2824" b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#24</a:t>
            </a:r>
          </a:p>
        </p:txBody>
      </p:sp>
      <p:sp>
        <p:nvSpPr>
          <p:cNvPr id="1831964" name="Text Box 28"/>
          <p:cNvSpPr txBox="1">
            <a:spLocks noChangeArrowheads="1"/>
          </p:cNvSpPr>
          <p:nvPr/>
        </p:nvSpPr>
        <p:spPr bwMode="auto">
          <a:xfrm>
            <a:off x="6404162" y="4150379"/>
            <a:ext cx="2183747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1765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1965" name="Text Box 29"/>
          <p:cNvSpPr txBox="1">
            <a:spLocks noChangeArrowheads="1"/>
          </p:cNvSpPr>
          <p:nvPr/>
        </p:nvSpPr>
        <p:spPr bwMode="auto">
          <a:xfrm>
            <a:off x="5923710" y="3501838"/>
            <a:ext cx="2424672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1966" name="Text Box 30"/>
          <p:cNvSpPr txBox="1">
            <a:spLocks noChangeArrowheads="1"/>
          </p:cNvSpPr>
          <p:nvPr/>
        </p:nvSpPr>
        <p:spPr bwMode="auto">
          <a:xfrm>
            <a:off x="5172916" y="3704946"/>
            <a:ext cx="1878386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1967" name="Text Box 31"/>
          <p:cNvSpPr txBox="1">
            <a:spLocks noChangeArrowheads="1"/>
          </p:cNvSpPr>
          <p:nvPr/>
        </p:nvSpPr>
        <p:spPr bwMode="auto">
          <a:xfrm>
            <a:off x="4070537" y="3762375"/>
            <a:ext cx="1025338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1765" b="1">
              <a:solidFill>
                <a:srgbClr val="FFFF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1968" name="Text Box 32"/>
          <p:cNvSpPr txBox="1">
            <a:spLocks noChangeArrowheads="1"/>
          </p:cNvSpPr>
          <p:nvPr/>
        </p:nvSpPr>
        <p:spPr bwMode="auto">
          <a:xfrm>
            <a:off x="4661647" y="3088622"/>
            <a:ext cx="1682284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588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1969" name="Text Box 33"/>
          <p:cNvSpPr txBox="1">
            <a:spLocks noChangeArrowheads="1"/>
          </p:cNvSpPr>
          <p:nvPr/>
        </p:nvSpPr>
        <p:spPr bwMode="auto">
          <a:xfrm>
            <a:off x="6404162" y="4668651"/>
            <a:ext cx="1693489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1970" name="Text Box 34"/>
          <p:cNvSpPr txBox="1">
            <a:spLocks noChangeArrowheads="1"/>
          </p:cNvSpPr>
          <p:nvPr/>
        </p:nvSpPr>
        <p:spPr bwMode="auto">
          <a:xfrm>
            <a:off x="4672853" y="3650316"/>
            <a:ext cx="298357" cy="579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3177" b="1">
                <a:solidFill>
                  <a:srgbClr val="9191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1941" b="1">
              <a:solidFill>
                <a:srgbClr val="91919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1971" name="Text Box 35"/>
          <p:cNvSpPr txBox="1">
            <a:spLocks noChangeArrowheads="1"/>
          </p:cNvSpPr>
          <p:nvPr/>
        </p:nvSpPr>
        <p:spPr bwMode="auto">
          <a:xfrm>
            <a:off x="2982166" y="2972361"/>
            <a:ext cx="1306886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176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1765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1831976" name="Group 40"/>
          <p:cNvGrpSpPr>
            <a:grpSpLocks/>
          </p:cNvGrpSpPr>
          <p:nvPr/>
        </p:nvGrpSpPr>
        <p:grpSpPr bwMode="auto">
          <a:xfrm>
            <a:off x="4909578" y="270343"/>
            <a:ext cx="3671327" cy="2770655"/>
            <a:chOff x="3441" y="207"/>
            <a:chExt cx="2622" cy="1978"/>
          </a:xfrm>
        </p:grpSpPr>
        <p:pic>
          <p:nvPicPr>
            <p:cNvPr id="1831977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207"/>
              <a:ext cx="2622" cy="1966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1978" name="Text Box 42"/>
            <p:cNvSpPr txBox="1">
              <a:spLocks noChangeArrowheads="1"/>
            </p:cNvSpPr>
            <p:nvPr/>
          </p:nvSpPr>
          <p:spPr bwMode="auto">
            <a:xfrm>
              <a:off x="3532" y="1933"/>
              <a:ext cx="228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ja-JP" altLang="en-US" sz="1765" b="1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塞</a:t>
              </a:r>
              <a:r>
                <a:rPr lang="zh-CN" altLang="en-US" sz="1765" b="1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浦</a:t>
              </a:r>
              <a:r>
                <a:rPr lang="zh-CN" altLang="en-US" sz="1765" b="1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路</a:t>
              </a:r>
              <a:r>
                <a:rPr lang="zh-CN" altLang="en-US" sz="1765" b="1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斯</a:t>
              </a:r>
              <a:r>
                <a:rPr lang="zh-CN" altLang="en-US" sz="1765" b="1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的</a:t>
              </a:r>
              <a:r>
                <a:rPr lang="zh-CN" altLang="en-US" sz="1765" b="1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沙</a:t>
              </a:r>
              <a:r>
                <a:rPr lang="zh-CN" altLang="en-US" sz="1765" b="1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滩</a:t>
              </a:r>
              <a:endParaRPr lang="zh-CN" altLang="en-US" sz="1765" b="1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endParaRPr>
            </a:p>
          </p:txBody>
        </p:sp>
      </p:grpSp>
      <p:sp>
        <p:nvSpPr>
          <p:cNvPr id="1831979" name="Freeform 43"/>
          <p:cNvSpPr>
            <a:spLocks/>
          </p:cNvSpPr>
          <p:nvPr/>
        </p:nvSpPr>
        <p:spPr bwMode="auto">
          <a:xfrm>
            <a:off x="5813052" y="3525651"/>
            <a:ext cx="754997" cy="883864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1980" name="AutoShape 44"/>
          <p:cNvSpPr>
            <a:spLocks noChangeArrowheads="1"/>
          </p:cNvSpPr>
          <p:nvPr/>
        </p:nvSpPr>
        <p:spPr bwMode="auto">
          <a:xfrm rot="11200029">
            <a:off x="5300383" y="3337953"/>
            <a:ext cx="417419" cy="955301"/>
          </a:xfrm>
          <a:prstGeom prst="curvedLeftArrow">
            <a:avLst>
              <a:gd name="adj1" fmla="val 45772"/>
              <a:gd name="adj2" fmla="val 91544"/>
              <a:gd name="adj3" fmla="val 33333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1984" name="AutoShape 48"/>
          <p:cNvSpPr>
            <a:spLocks noChangeArrowheads="1"/>
          </p:cNvSpPr>
          <p:nvPr/>
        </p:nvSpPr>
        <p:spPr bwMode="auto">
          <a:xfrm>
            <a:off x="6049776" y="3197879"/>
            <a:ext cx="544886" cy="952500"/>
          </a:xfrm>
          <a:prstGeom prst="curvedLeftArrow">
            <a:avLst>
              <a:gd name="adj1" fmla="val 34961"/>
              <a:gd name="adj2" fmla="val 69923"/>
              <a:gd name="adj3" fmla="val 33333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584" tIns="40290" rIns="80584" bIns="40290" anchor="ctr"/>
          <a:lstStyle/>
          <a:p>
            <a:pPr algn="ctr" defTabSz="806867">
              <a:defRPr/>
            </a:pPr>
            <a:endParaRPr lang="en-GB" sz="1765" b="1">
              <a:solidFill>
                <a:srgbClr val="FFFFFF"/>
              </a:solidFill>
              <a:latin typeface="Comic Sans MS" charset="0"/>
              <a:cs typeface="Arial"/>
            </a:endParaRPr>
          </a:p>
        </p:txBody>
      </p:sp>
      <p:sp>
        <p:nvSpPr>
          <p:cNvPr id="1831985" name="AutoShape 49"/>
          <p:cNvSpPr>
            <a:spLocks noChangeArrowheads="1"/>
          </p:cNvSpPr>
          <p:nvPr/>
        </p:nvSpPr>
        <p:spPr bwMode="auto">
          <a:xfrm>
            <a:off x="6090398" y="4067735"/>
            <a:ext cx="603717" cy="252132"/>
          </a:xfrm>
          <a:prstGeom prst="rightArrow">
            <a:avLst>
              <a:gd name="adj1" fmla="val 50000"/>
              <a:gd name="adj2" fmla="val 59861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grpSp>
        <p:nvGrpSpPr>
          <p:cNvPr id="1831986" name="Group 50"/>
          <p:cNvGrpSpPr>
            <a:grpSpLocks/>
          </p:cNvGrpSpPr>
          <p:nvPr/>
        </p:nvGrpSpPr>
        <p:grpSpPr bwMode="auto">
          <a:xfrm>
            <a:off x="967909" y="1612247"/>
            <a:ext cx="3604091" cy="2386853"/>
            <a:chOff x="585" y="999"/>
            <a:chExt cx="2573" cy="1703"/>
          </a:xfrm>
        </p:grpSpPr>
        <p:sp>
          <p:nvSpPr>
            <p:cNvPr id="1831987" name="AutoShape 51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1988" name="Text Box 52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3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46-48</a:t>
              </a: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1991" name="Text Box 55"/>
          <p:cNvSpPr txBox="1">
            <a:spLocks noChangeArrowheads="1"/>
          </p:cNvSpPr>
          <p:nvPr/>
        </p:nvSpPr>
        <p:spPr bwMode="auto">
          <a:xfrm>
            <a:off x="8586850" y="6492570"/>
            <a:ext cx="355102" cy="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123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14</a:t>
            </a:r>
          </a:p>
        </p:txBody>
      </p:sp>
      <p:sp>
        <p:nvSpPr>
          <p:cNvPr id="1831994" name="Text Box 58"/>
          <p:cNvSpPr txBox="1">
            <a:spLocks noChangeArrowheads="1"/>
          </p:cNvSpPr>
          <p:nvPr/>
        </p:nvSpPr>
        <p:spPr bwMode="auto">
          <a:xfrm>
            <a:off x="892269" y="4349284"/>
            <a:ext cx="2354636" cy="307962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13-14 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1995" name="Group 59"/>
          <p:cNvGrpSpPr>
            <a:grpSpLocks/>
          </p:cNvGrpSpPr>
          <p:nvPr/>
        </p:nvGrpSpPr>
        <p:grpSpPr bwMode="auto">
          <a:xfrm>
            <a:off x="900674" y="4805925"/>
            <a:ext cx="4008904" cy="963706"/>
            <a:chOff x="547" y="3431"/>
            <a:chExt cx="2419" cy="688"/>
          </a:xfrm>
        </p:grpSpPr>
        <p:sp>
          <p:nvSpPr>
            <p:cNvPr id="1831996" name="Rectangle 6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1997" name="Text Box 6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6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806867">
                <a:spcBef>
                  <a:spcPct val="50000"/>
                </a:spcBef>
                <a:defRPr/>
              </a:pPr>
              <a:r>
                <a:rPr lang="en-US" altLang="zh-CN" sz="2824" b="1">
                  <a:solidFill>
                    <a:srgbClr val="000000"/>
                  </a:solidFill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1.</a:t>
              </a:r>
              <a:r>
                <a:rPr lang="en-US" altLang="zh-CN" sz="2824" b="1">
                  <a:solidFill>
                    <a:srgbClr val="000000"/>
                  </a:solidFill>
                  <a:latin typeface="Comic Sans MS"/>
                  <a:ea typeface="黑体" charset="0"/>
                  <a:cs typeface="黑体" charset="0"/>
                </a:rPr>
                <a:t>“</a:t>
              </a:r>
              <a:r>
                <a:rPr lang="zh-CN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引子</a:t>
              </a:r>
              <a:r>
                <a:rPr lang="zh-CN" altLang="en-US" sz="2824" b="1">
                  <a:solidFill>
                    <a:srgbClr val="000000"/>
                  </a:solidFill>
                  <a:latin typeface="Comic Sans MS"/>
                  <a:ea typeface="黑体" charset="0"/>
                  <a:cs typeface="黑体" charset="0"/>
                </a:rPr>
                <a:t>”</a:t>
              </a:r>
              <a:r>
                <a:rPr lang="zh-CN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: </a:t>
              </a:r>
              <a:r>
                <a:rPr lang="zh-CN" altLang="en-US" sz="2824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宣教实验</a:t>
              </a:r>
              <a:r>
                <a:rPr lang="zh-CN" altLang="en-US" sz="2824" b="1">
                  <a:solidFill>
                    <a:srgbClr val="000000"/>
                  </a:solidFill>
                  <a:latin typeface="Comic Sans MS"/>
                  <a:ea typeface="黑体" charset="0"/>
                  <a:cs typeface="黑体" charset="0"/>
                </a:rPr>
                <a:t>”</a:t>
              </a:r>
              <a:endParaRPr lang="zh-CN" altLang="en-US" sz="2824" b="1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grpSp>
        <p:nvGrpSpPr>
          <p:cNvPr id="1832001" name="Group 65"/>
          <p:cNvGrpSpPr>
            <a:grpSpLocks/>
          </p:cNvGrpSpPr>
          <p:nvPr/>
        </p:nvGrpSpPr>
        <p:grpSpPr bwMode="auto">
          <a:xfrm>
            <a:off x="904875" y="5618350"/>
            <a:ext cx="6538632" cy="919847"/>
            <a:chOff x="541" y="4020"/>
            <a:chExt cx="4445" cy="827"/>
          </a:xfrm>
        </p:grpSpPr>
        <p:sp>
          <p:nvSpPr>
            <p:cNvPr id="1832002" name="Rectangle 66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2003" name="Rectangle 67"/>
            <p:cNvSpPr>
              <a:spLocks noChangeArrowheads="1"/>
            </p:cNvSpPr>
            <p:nvPr/>
          </p:nvSpPr>
          <p:spPr bwMode="auto">
            <a:xfrm>
              <a:off x="614" y="4063"/>
              <a:ext cx="4324" cy="6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/>
            <a:p>
              <a:pPr defTabSz="806867">
                <a:lnSpc>
                  <a:spcPct val="90000"/>
                </a:lnSpc>
                <a:defRPr/>
              </a:pPr>
              <a:r>
                <a:rPr lang="ja-JP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重要性</a:t>
              </a:r>
              <a:r>
                <a:rPr lang="en-US" altLang="zh-CN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: 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保罗被崇拜为</a:t>
              </a:r>
              <a:r>
                <a:rPr lang="zh-CN" altLang="en-US" sz="2471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神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；行神迹奇事；被</a:t>
              </a:r>
              <a:r>
                <a:rPr lang="zh-CN" altLang="en-US" sz="2471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石头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打；工作艰辛；建立教会；同路线返回</a:t>
              </a:r>
            </a:p>
          </p:txBody>
        </p:sp>
      </p:grpSp>
      <p:sp>
        <p:nvSpPr>
          <p:cNvPr id="1832004" name="Oval 68"/>
          <p:cNvSpPr>
            <a:spLocks noChangeArrowheads="1"/>
          </p:cNvSpPr>
          <p:nvPr/>
        </p:nvSpPr>
        <p:spPr bwMode="auto">
          <a:xfrm>
            <a:off x="6138022" y="4602816"/>
            <a:ext cx="2010056" cy="4762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zh-CN" altLang="en-US" sz="3530" b="1">
              <a:solidFill>
                <a:srgbClr val="FC012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2005" name="Oval 69"/>
          <p:cNvSpPr>
            <a:spLocks noChangeArrowheads="1"/>
          </p:cNvSpPr>
          <p:nvPr/>
        </p:nvSpPr>
        <p:spPr bwMode="auto">
          <a:xfrm>
            <a:off x="6303309" y="4119563"/>
            <a:ext cx="2208960" cy="42302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zh-CN" altLang="en-US" sz="3530" b="1">
              <a:solidFill>
                <a:srgbClr val="FC012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2006" name="Oval 70"/>
          <p:cNvSpPr>
            <a:spLocks noChangeArrowheads="1"/>
          </p:cNvSpPr>
          <p:nvPr/>
        </p:nvSpPr>
        <p:spPr bwMode="auto">
          <a:xfrm>
            <a:off x="5927912" y="3450012"/>
            <a:ext cx="2208960" cy="383801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zh-CN" altLang="en-US" sz="3530" b="1">
              <a:solidFill>
                <a:srgbClr val="FC012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2007" name="Oval 71"/>
          <p:cNvSpPr>
            <a:spLocks noChangeArrowheads="1"/>
          </p:cNvSpPr>
          <p:nvPr/>
        </p:nvSpPr>
        <p:spPr bwMode="auto">
          <a:xfrm>
            <a:off x="5112684" y="3668526"/>
            <a:ext cx="1256460" cy="39640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zh-CN" altLang="en-US" sz="3530" b="1">
              <a:solidFill>
                <a:srgbClr val="FC012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2008" name="Oval 72"/>
          <p:cNvSpPr>
            <a:spLocks noChangeArrowheads="1"/>
          </p:cNvSpPr>
          <p:nvPr/>
        </p:nvSpPr>
        <p:spPr bwMode="auto">
          <a:xfrm>
            <a:off x="4559394" y="3039596"/>
            <a:ext cx="1256459" cy="410416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zh-CN" altLang="en-US" sz="3530" b="1">
              <a:solidFill>
                <a:srgbClr val="FC012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2009" name="Oval 73"/>
          <p:cNvSpPr>
            <a:spLocks noChangeArrowheads="1"/>
          </p:cNvSpPr>
          <p:nvPr/>
        </p:nvSpPr>
        <p:spPr bwMode="auto">
          <a:xfrm>
            <a:off x="3966883" y="3718953"/>
            <a:ext cx="932890" cy="4762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zh-CN" altLang="en-US" sz="3530" b="1">
              <a:solidFill>
                <a:srgbClr val="FC012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2010" name="Oval 74"/>
          <p:cNvSpPr>
            <a:spLocks noChangeArrowheads="1"/>
          </p:cNvSpPr>
          <p:nvPr/>
        </p:nvSpPr>
        <p:spPr bwMode="auto">
          <a:xfrm>
            <a:off x="2924736" y="2926137"/>
            <a:ext cx="932890" cy="42302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zh-CN" altLang="en-US" sz="3530" b="1">
              <a:solidFill>
                <a:srgbClr val="FC012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2011" name="Text Box 75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134126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3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1962" grpId="0" autoUpdateAnimBg="0"/>
      <p:bldP spid="1831962" grpId="1" autoUpdateAnimBg="0"/>
      <p:bldP spid="1831963" grpId="0" animBg="1" autoUpdateAnimBg="0"/>
      <p:bldP spid="1831964" grpId="0" autoUpdateAnimBg="0"/>
      <p:bldP spid="1831965" grpId="0" autoUpdateAnimBg="0"/>
      <p:bldP spid="1831966" grpId="0" autoUpdateAnimBg="0"/>
      <p:bldP spid="1831967" grpId="0" autoUpdateAnimBg="0"/>
      <p:bldP spid="1831968" grpId="0" autoUpdateAnimBg="0"/>
      <p:bldP spid="1831969" grpId="0" autoUpdateAnimBg="0"/>
      <p:bldP spid="1831971" grpId="0" autoUpdateAnimBg="0"/>
      <p:bldP spid="1831980" grpId="0" animBg="1"/>
      <p:bldP spid="1831984" grpId="0" animBg="1" autoUpdateAnimBg="0"/>
      <p:bldP spid="1831985" grpId="0" animBg="1"/>
      <p:bldP spid="1831994" grpId="0" animBg="1" autoUpdateAnimBg="0"/>
      <p:bldP spid="1832004" grpId="0" animBg="1" autoUpdateAnimBg="0"/>
      <p:bldP spid="1832005" grpId="0" animBg="1" autoUpdateAnimBg="0"/>
      <p:bldP spid="1832006" grpId="0" animBg="1" autoUpdateAnimBg="0"/>
      <p:bldP spid="1832007" grpId="0" animBg="1" autoUpdateAnimBg="0"/>
      <p:bldP spid="1832008" grpId="0" animBg="1" autoUpdateAnimBg="0"/>
      <p:bldP spid="1832009" grpId="0" animBg="1" autoUpdateAnimBg="0"/>
      <p:bldP spid="18320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Rectangle 2"/>
          <p:cNvSpPr>
            <a:spLocks noChangeArrowheads="1"/>
          </p:cNvSpPr>
          <p:nvPr/>
        </p:nvSpPr>
        <p:spPr bwMode="auto">
          <a:xfrm>
            <a:off x="134471" y="0"/>
            <a:ext cx="8875059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62" y="507067"/>
            <a:ext cx="7716651" cy="57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5012" name="Text Box 4"/>
          <p:cNvSpPr txBox="1">
            <a:spLocks noChangeArrowheads="1"/>
          </p:cNvSpPr>
          <p:nvPr/>
        </p:nvSpPr>
        <p:spPr bwMode="auto">
          <a:xfrm>
            <a:off x="1847570" y="2332225"/>
            <a:ext cx="128167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5013" name="Text Box 5"/>
          <p:cNvSpPr txBox="1">
            <a:spLocks noChangeArrowheads="1"/>
          </p:cNvSpPr>
          <p:nvPr/>
        </p:nvSpPr>
        <p:spPr bwMode="auto">
          <a:xfrm rot="1299097">
            <a:off x="3242703" y="4195134"/>
            <a:ext cx="204647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5014" name="Text Box 6"/>
          <p:cNvSpPr txBox="1">
            <a:spLocks noChangeArrowheads="1"/>
          </p:cNvSpPr>
          <p:nvPr/>
        </p:nvSpPr>
        <p:spPr bwMode="auto">
          <a:xfrm rot="1299097">
            <a:off x="718578" y="1273901"/>
            <a:ext cx="132369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5015" name="Freeform 7" descr="Purple mesh"/>
          <p:cNvSpPr>
            <a:spLocks/>
          </p:cNvSpPr>
          <p:nvPr/>
        </p:nvSpPr>
        <p:spPr bwMode="auto">
          <a:xfrm>
            <a:off x="6202456" y="5350809"/>
            <a:ext cx="886666" cy="998725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5016" name="Rectangle 8"/>
          <p:cNvSpPr>
            <a:spLocks noChangeArrowheads="1"/>
          </p:cNvSpPr>
          <p:nvPr/>
        </p:nvSpPr>
        <p:spPr bwMode="auto">
          <a:xfrm>
            <a:off x="689162" y="495860"/>
            <a:ext cx="7716651" cy="582846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5017" name="Text Box 9"/>
          <p:cNvSpPr txBox="1">
            <a:spLocks noChangeArrowheads="1"/>
          </p:cNvSpPr>
          <p:nvPr/>
        </p:nvSpPr>
        <p:spPr bwMode="auto">
          <a:xfrm>
            <a:off x="8595500" y="95260"/>
            <a:ext cx="255159" cy="3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33" tIns="44917" rIns="89833" bIns="44917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1941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5018" name="Text Box 10"/>
          <p:cNvSpPr txBox="1">
            <a:spLocks noChangeArrowheads="1"/>
          </p:cNvSpPr>
          <p:nvPr/>
        </p:nvSpPr>
        <p:spPr bwMode="auto">
          <a:xfrm>
            <a:off x="7918153" y="6537911"/>
            <a:ext cx="162895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zh-CN" altLang="en-US" sz="882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19" name="Text Box 11"/>
          <p:cNvSpPr txBox="1">
            <a:spLocks noChangeArrowheads="1"/>
          </p:cNvSpPr>
          <p:nvPr/>
        </p:nvSpPr>
        <p:spPr bwMode="auto">
          <a:xfrm>
            <a:off x="8242863" y="6540713"/>
            <a:ext cx="300689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43</a:t>
            </a:r>
          </a:p>
        </p:txBody>
      </p:sp>
      <p:sp>
        <p:nvSpPr>
          <p:cNvPr id="1835020" name="Rectangle 12"/>
          <p:cNvSpPr>
            <a:spLocks noChangeArrowheads="1"/>
          </p:cNvSpPr>
          <p:nvPr/>
        </p:nvSpPr>
        <p:spPr bwMode="auto">
          <a:xfrm>
            <a:off x="7835337" y="6540002"/>
            <a:ext cx="587661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45" tIns="40323" rIns="80645" bIns="40323" anchor="ctr">
            <a:spAutoFit/>
          </a:bodyPr>
          <a:lstStyle/>
          <a:p>
            <a:pPr algn="ctr" defTabSz="806867"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5021" name="Text Box 13"/>
          <p:cNvSpPr txBox="1">
            <a:spLocks noChangeArrowheads="1"/>
          </p:cNvSpPr>
          <p:nvPr/>
        </p:nvSpPr>
        <p:spPr bwMode="auto">
          <a:xfrm>
            <a:off x="6789365" y="4915181"/>
            <a:ext cx="1693489" cy="10685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5022" name="Text Box 14"/>
          <p:cNvSpPr txBox="1">
            <a:spLocks noChangeArrowheads="1"/>
          </p:cNvSpPr>
          <p:nvPr/>
        </p:nvSpPr>
        <p:spPr bwMode="auto">
          <a:xfrm>
            <a:off x="1260662" y="3989294"/>
            <a:ext cx="253813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5023" name="Text Box 15"/>
          <p:cNvSpPr txBox="1">
            <a:spLocks noChangeArrowheads="1"/>
          </p:cNvSpPr>
          <p:nvPr/>
        </p:nvSpPr>
        <p:spPr bwMode="auto">
          <a:xfrm>
            <a:off x="6722130" y="2723030"/>
            <a:ext cx="1442757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5024" name="Text Box 16"/>
          <p:cNvSpPr txBox="1">
            <a:spLocks noChangeArrowheads="1"/>
          </p:cNvSpPr>
          <p:nvPr/>
        </p:nvSpPr>
        <p:spPr bwMode="auto">
          <a:xfrm>
            <a:off x="4241427" y="656945"/>
            <a:ext cx="3623703" cy="172007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defTabSz="899320">
              <a:spcBef>
                <a:spcPct val="50000"/>
              </a:spcBef>
              <a:defRPr/>
            </a:pPr>
            <a:r>
              <a:rPr lang="ja-JP" altLang="en-US" sz="5294" b="1">
                <a:solidFill>
                  <a:srgbClr val="FFFFFF"/>
                </a:solidFill>
                <a:latin typeface="NJ Chinese Simplified" charset="0"/>
                <a:ea typeface="黑体" charset="0"/>
                <a:cs typeface="黑体" charset="0"/>
              </a:rPr>
              <a:t>保罗行程   </a:t>
            </a:r>
            <a:r>
              <a:rPr lang="ja-JP" altLang="en-US" sz="5294" b="1" i="1">
                <a:solidFill>
                  <a:srgbClr val="FFFFFF"/>
                </a:solidFill>
                <a:latin typeface="NJ Chinese Simplified" charset="0"/>
                <a:ea typeface="黑体" charset="0"/>
                <a:cs typeface="黑体" charset="0"/>
              </a:rPr>
              <a:t>一瞥</a:t>
            </a:r>
            <a:endParaRPr lang="zh-CN" altLang="en-US" sz="5294" b="1">
              <a:solidFill>
                <a:srgbClr val="FFFFFF"/>
              </a:solidFill>
              <a:latin typeface="NJ Chinese Simplified" charset="0"/>
              <a:ea typeface="黑体" charset="0"/>
              <a:cs typeface="黑体" charset="0"/>
            </a:endParaRPr>
          </a:p>
        </p:txBody>
      </p:sp>
      <p:sp>
        <p:nvSpPr>
          <p:cNvPr id="1835026" name="Text Box 18"/>
          <p:cNvSpPr txBox="1">
            <a:spLocks noChangeArrowheads="1"/>
          </p:cNvSpPr>
          <p:nvPr/>
        </p:nvSpPr>
        <p:spPr bwMode="auto">
          <a:xfrm>
            <a:off x="6404162" y="4150379"/>
            <a:ext cx="2183747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1765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5027" name="Text Box 19"/>
          <p:cNvSpPr txBox="1">
            <a:spLocks noChangeArrowheads="1"/>
          </p:cNvSpPr>
          <p:nvPr/>
        </p:nvSpPr>
        <p:spPr bwMode="auto">
          <a:xfrm>
            <a:off x="5923710" y="3501838"/>
            <a:ext cx="2424672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5028" name="Text Box 20"/>
          <p:cNvSpPr txBox="1">
            <a:spLocks noChangeArrowheads="1"/>
          </p:cNvSpPr>
          <p:nvPr/>
        </p:nvSpPr>
        <p:spPr bwMode="auto">
          <a:xfrm>
            <a:off x="5172916" y="3704946"/>
            <a:ext cx="1878386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5029" name="Text Box 21"/>
          <p:cNvSpPr txBox="1">
            <a:spLocks noChangeArrowheads="1"/>
          </p:cNvSpPr>
          <p:nvPr/>
        </p:nvSpPr>
        <p:spPr bwMode="auto">
          <a:xfrm>
            <a:off x="3919257" y="3762375"/>
            <a:ext cx="1025338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1765" b="1">
              <a:solidFill>
                <a:srgbClr val="FFFF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5030" name="Text Box 22"/>
          <p:cNvSpPr txBox="1">
            <a:spLocks noChangeArrowheads="1"/>
          </p:cNvSpPr>
          <p:nvPr/>
        </p:nvSpPr>
        <p:spPr bwMode="auto">
          <a:xfrm>
            <a:off x="4661647" y="3088622"/>
            <a:ext cx="1682284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588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5031" name="Text Box 23"/>
          <p:cNvSpPr txBox="1">
            <a:spLocks noChangeArrowheads="1"/>
          </p:cNvSpPr>
          <p:nvPr/>
        </p:nvSpPr>
        <p:spPr bwMode="auto">
          <a:xfrm>
            <a:off x="6404162" y="4668651"/>
            <a:ext cx="1693489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5032" name="Text Box 24"/>
          <p:cNvSpPr txBox="1">
            <a:spLocks noChangeArrowheads="1"/>
          </p:cNvSpPr>
          <p:nvPr/>
        </p:nvSpPr>
        <p:spPr bwMode="auto">
          <a:xfrm>
            <a:off x="4672853" y="3650316"/>
            <a:ext cx="298357" cy="579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3177" b="1">
                <a:solidFill>
                  <a:srgbClr val="9191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1941" b="1">
              <a:solidFill>
                <a:srgbClr val="91919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33" name="Text Box 25"/>
          <p:cNvSpPr txBox="1">
            <a:spLocks noChangeArrowheads="1"/>
          </p:cNvSpPr>
          <p:nvPr/>
        </p:nvSpPr>
        <p:spPr bwMode="auto">
          <a:xfrm>
            <a:off x="2982166" y="2972361"/>
            <a:ext cx="1306886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176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1765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51" name="Text Box 43"/>
          <p:cNvSpPr txBox="1">
            <a:spLocks noChangeArrowheads="1"/>
          </p:cNvSpPr>
          <p:nvPr/>
        </p:nvSpPr>
        <p:spPr bwMode="auto">
          <a:xfrm>
            <a:off x="8635640" y="6492570"/>
            <a:ext cx="258923" cy="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123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pic>
        <p:nvPicPr>
          <p:cNvPr id="1835052" name="Picture 44"/>
          <p:cNvPicPr>
            <a:picLocks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140" y="2092699"/>
            <a:ext cx="2615173" cy="217674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4778" name="Group 47"/>
          <p:cNvGrpSpPr>
            <a:grpSpLocks/>
          </p:cNvGrpSpPr>
          <p:nvPr/>
        </p:nvGrpSpPr>
        <p:grpSpPr bwMode="auto">
          <a:xfrm>
            <a:off x="4433328" y="189100"/>
            <a:ext cx="4500562" cy="1404937"/>
            <a:chOff x="3069" y="135"/>
            <a:chExt cx="3213" cy="1003"/>
          </a:xfrm>
        </p:grpSpPr>
        <p:sp>
          <p:nvSpPr>
            <p:cNvPr id="1835053" name="AutoShape 45"/>
            <p:cNvSpPr>
              <a:spLocks noChangeArrowheads="1"/>
            </p:cNvSpPr>
            <p:nvPr/>
          </p:nvSpPr>
          <p:spPr bwMode="auto">
            <a:xfrm flipH="1">
              <a:off x="3476" y="135"/>
              <a:ext cx="2459" cy="10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5054" name="Text Box 46"/>
            <p:cNvSpPr txBox="1">
              <a:spLocks noChangeArrowheads="1"/>
            </p:cNvSpPr>
            <p:nvPr/>
          </p:nvSpPr>
          <p:spPr bwMode="auto">
            <a:xfrm>
              <a:off x="3069" y="220"/>
              <a:ext cx="3213" cy="69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63" tIns="40332" rIns="80663" bIns="4033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公元49年</a:t>
              </a:r>
            </a:p>
          </p:txBody>
        </p:sp>
      </p:grpSp>
      <p:sp>
        <p:nvSpPr>
          <p:cNvPr id="1835056" name="Oval 48"/>
          <p:cNvSpPr>
            <a:spLocks noChangeArrowheads="1"/>
          </p:cNvSpPr>
          <p:nvPr/>
        </p:nvSpPr>
        <p:spPr bwMode="auto">
          <a:xfrm>
            <a:off x="6290702" y="4511769"/>
            <a:ext cx="592511" cy="579904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5057" name="Freeform 49"/>
          <p:cNvSpPr>
            <a:spLocks/>
          </p:cNvSpPr>
          <p:nvPr/>
        </p:nvSpPr>
        <p:spPr bwMode="auto">
          <a:xfrm>
            <a:off x="6552640" y="4269441"/>
            <a:ext cx="77041" cy="532279"/>
          </a:xfrm>
          <a:custGeom>
            <a:avLst/>
            <a:gdLst>
              <a:gd name="T0" fmla="*/ 19 w 56"/>
              <a:gd name="T1" fmla="*/ 381 h 381"/>
              <a:gd name="T2" fmla="*/ 38 w 56"/>
              <a:gd name="T3" fmla="*/ 257 h 381"/>
              <a:gd name="T4" fmla="*/ 19 w 56"/>
              <a:gd name="T5" fmla="*/ 86 h 381"/>
              <a:gd name="T6" fmla="*/ 0 w 56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81">
                <a:moveTo>
                  <a:pt x="19" y="381"/>
                </a:moveTo>
                <a:cubicBezTo>
                  <a:pt x="4" y="335"/>
                  <a:pt x="24" y="300"/>
                  <a:pt x="38" y="257"/>
                </a:cubicBezTo>
                <a:cubicBezTo>
                  <a:pt x="47" y="194"/>
                  <a:pt x="56" y="141"/>
                  <a:pt x="19" y="86"/>
                </a:cubicBezTo>
                <a:cubicBezTo>
                  <a:pt x="10" y="57"/>
                  <a:pt x="0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5062" name="AutoShape 54"/>
          <p:cNvSpPr>
            <a:spLocks noChangeArrowheads="1"/>
          </p:cNvSpPr>
          <p:nvPr/>
        </p:nvSpPr>
        <p:spPr bwMode="auto">
          <a:xfrm rot="10103664">
            <a:off x="6773956" y="4120964"/>
            <a:ext cx="511269" cy="719978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grpSp>
        <p:nvGrpSpPr>
          <p:cNvPr id="1835072" name="Group 64"/>
          <p:cNvGrpSpPr>
            <a:grpSpLocks/>
          </p:cNvGrpSpPr>
          <p:nvPr/>
        </p:nvGrpSpPr>
        <p:grpSpPr bwMode="auto">
          <a:xfrm>
            <a:off x="1021136" y="1127592"/>
            <a:ext cx="2101103" cy="1232647"/>
            <a:chOff x="633" y="805"/>
            <a:chExt cx="1500" cy="880"/>
          </a:xfrm>
        </p:grpSpPr>
        <p:sp>
          <p:nvSpPr>
            <p:cNvPr id="1835066" name="Rectangle 58"/>
            <p:cNvSpPr>
              <a:spLocks noChangeArrowheads="1"/>
            </p:cNvSpPr>
            <p:nvPr/>
          </p:nvSpPr>
          <p:spPr bwMode="auto">
            <a:xfrm>
              <a:off x="633" y="805"/>
              <a:ext cx="1500" cy="8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5067" name="Text Box 59"/>
            <p:cNvSpPr txBox="1">
              <a:spLocks noChangeArrowheads="1"/>
            </p:cNvSpPr>
            <p:nvPr/>
          </p:nvSpPr>
          <p:spPr bwMode="auto">
            <a:xfrm>
              <a:off x="650" y="823"/>
              <a:ext cx="1483" cy="8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1676261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ja-JP" altLang="en-US" sz="1588" b="1">
                  <a:solidFill>
                    <a:srgbClr val="FFFFFF"/>
                  </a:solidFill>
                  <a:latin typeface="NJ Chinese Simplified" charset="0"/>
                  <a:ea typeface="宋体" charset="0"/>
                  <a:cs typeface="宋体" charset="0"/>
                </a:rPr>
                <a:t>使徒行传</a:t>
              </a:r>
              <a:r>
                <a:rPr lang="zh-CN" altLang="en-US" sz="1588" b="1">
                  <a:solidFill>
                    <a:srgbClr val="FFFFFF"/>
                  </a:solidFill>
                  <a:latin typeface="NJ Chinese Simplified" charset="0"/>
                  <a:ea typeface="宋体" charset="0"/>
                  <a:cs typeface="宋体" charset="0"/>
                </a:rPr>
                <a:t> </a:t>
              </a:r>
              <a:r>
                <a:rPr lang="en-US" altLang="zh-CN" sz="1588" b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15:1</a:t>
              </a:r>
            </a:p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1588" b="1">
                  <a:solidFill>
                    <a:srgbClr val="FFFFFF"/>
                  </a:solidFill>
                  <a:latin typeface="NJ Chinese Simplified" charset="0"/>
                  <a:ea typeface="宋体" charset="0"/>
                  <a:cs typeface="宋体" charset="0"/>
                </a:rPr>
                <a:t>你 们 若 不 按 摩 西 的 规 条 受 割 礼，不 能 得 救。</a:t>
              </a:r>
              <a:endParaRPr lang="en-US" altLang="zh-CN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35073" name="Group 65"/>
          <p:cNvGrpSpPr>
            <a:grpSpLocks/>
          </p:cNvGrpSpPr>
          <p:nvPr/>
        </p:nvGrpSpPr>
        <p:grpSpPr bwMode="auto">
          <a:xfrm>
            <a:off x="899272" y="5588935"/>
            <a:ext cx="4818529" cy="1018225"/>
            <a:chOff x="546" y="3837"/>
            <a:chExt cx="3440" cy="853"/>
          </a:xfrm>
        </p:grpSpPr>
        <p:sp>
          <p:nvSpPr>
            <p:cNvPr id="1835069" name="Rectangle 61" descr="10%"/>
            <p:cNvSpPr>
              <a:spLocks noChangeArrowheads="1"/>
            </p:cNvSpPr>
            <p:nvPr/>
          </p:nvSpPr>
          <p:spPr bwMode="auto">
            <a:xfrm>
              <a:off x="546" y="3837"/>
              <a:ext cx="3440" cy="853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5070" name="Text Box 62"/>
            <p:cNvSpPr txBox="1">
              <a:spLocks noChangeArrowheads="1"/>
            </p:cNvSpPr>
            <p:nvPr/>
          </p:nvSpPr>
          <p:spPr bwMode="auto">
            <a:xfrm>
              <a:off x="616" y="3878"/>
              <a:ext cx="3289" cy="7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806867">
                <a:spcBef>
                  <a:spcPct val="50000"/>
                </a:spcBef>
                <a:defRPr/>
              </a:pPr>
              <a:r>
                <a:rPr lang="zh-CN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问题得到永久性的解决:       是</a:t>
              </a:r>
              <a:r>
                <a:rPr lang="ja-JP" altLang="en-US" sz="2824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恩</a:t>
              </a:r>
              <a:r>
                <a:rPr lang="zh-CN" altLang="en-US" sz="2824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典</a:t>
              </a:r>
              <a:r>
                <a:rPr lang="zh-CN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，不是</a:t>
              </a:r>
              <a:r>
                <a:rPr lang="zh-CN" altLang="en-US" sz="2824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律法</a:t>
              </a:r>
              <a:r>
                <a:rPr lang="zh-CN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!</a:t>
              </a:r>
            </a:p>
          </p:txBody>
        </p:sp>
      </p:grpSp>
      <p:sp>
        <p:nvSpPr>
          <p:cNvPr id="1835071" name="Text Box 63"/>
          <p:cNvSpPr txBox="1">
            <a:spLocks noChangeArrowheads="1"/>
          </p:cNvSpPr>
          <p:nvPr/>
        </p:nvSpPr>
        <p:spPr bwMode="auto">
          <a:xfrm>
            <a:off x="4025714" y="2257986"/>
            <a:ext cx="2591360" cy="1747467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54" tIns="44927" rIns="89854" bIns="4492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5383" b="1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只 有 恩 典!</a:t>
            </a:r>
          </a:p>
        </p:txBody>
      </p:sp>
      <p:sp>
        <p:nvSpPr>
          <p:cNvPr id="1835075" name="AutoShape 67"/>
          <p:cNvSpPr>
            <a:spLocks noChangeArrowheads="1"/>
          </p:cNvSpPr>
          <p:nvPr/>
        </p:nvSpPr>
        <p:spPr bwMode="auto">
          <a:xfrm rot="20701039">
            <a:off x="7261412" y="3945872"/>
            <a:ext cx="511269" cy="719978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5076" name="Text Box 68"/>
          <p:cNvSpPr txBox="1">
            <a:spLocks noChangeArrowheads="1"/>
          </p:cNvSpPr>
          <p:nvPr/>
        </p:nvSpPr>
        <p:spPr bwMode="auto">
          <a:xfrm>
            <a:off x="892269" y="4349284"/>
            <a:ext cx="2354636" cy="307962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15 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5077" name="Group 69"/>
          <p:cNvGrpSpPr>
            <a:grpSpLocks/>
          </p:cNvGrpSpPr>
          <p:nvPr/>
        </p:nvGrpSpPr>
        <p:grpSpPr bwMode="auto">
          <a:xfrm>
            <a:off x="900674" y="4805924"/>
            <a:ext cx="4703669" cy="613522"/>
            <a:chOff x="547" y="3431"/>
            <a:chExt cx="2419" cy="438"/>
          </a:xfrm>
        </p:grpSpPr>
        <p:sp>
          <p:nvSpPr>
            <p:cNvPr id="1835078" name="Rectangle 7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5079" name="Text Box 7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806867">
                <a:spcBef>
                  <a:spcPct val="50000"/>
                </a:spcBef>
                <a:defRPr/>
              </a:pPr>
              <a:r>
                <a:rPr lang="en-US" altLang="zh-CN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 1(--)2 </a:t>
              </a:r>
              <a:r>
                <a:rPr lang="en-US" altLang="zh-CN" sz="2824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ja-JP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耶路撒冷会</a:t>
              </a:r>
              <a:r>
                <a:rPr lang="zh-CN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议</a:t>
              </a:r>
              <a:r>
                <a:rPr lang="zh-CN" altLang="en-US" sz="2824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2824" b="1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5063" name="AutoShape 55"/>
          <p:cNvSpPr>
            <a:spLocks noChangeArrowheads="1"/>
          </p:cNvSpPr>
          <p:nvPr/>
        </p:nvSpPr>
        <p:spPr bwMode="auto">
          <a:xfrm>
            <a:off x="1524000" y="4647639"/>
            <a:ext cx="480453" cy="825034"/>
          </a:xfrm>
          <a:prstGeom prst="lightningBolt">
            <a:avLst/>
          </a:prstGeom>
          <a:solidFill>
            <a:srgbClr val="ED181E"/>
          </a:solidFill>
          <a:ln w="38100">
            <a:solidFill>
              <a:srgbClr val="FFEA18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5080" name="Text Box 72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3570151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35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5024" grpId="0" autoUpdateAnimBg="0"/>
      <p:bldP spid="1835056" grpId="0" animBg="1"/>
      <p:bldP spid="1835062" grpId="0" animBg="1"/>
      <p:bldP spid="1835071" grpId="0" autoUpdateAnimBg="0"/>
      <p:bldP spid="1835075" grpId="0" animBg="1"/>
      <p:bldP spid="1835076" grpId="0" animBg="1" autoUpdateAnimBg="0"/>
      <p:bldP spid="18350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Rectangle 2"/>
          <p:cNvSpPr>
            <a:spLocks noChangeArrowheads="1"/>
          </p:cNvSpPr>
          <p:nvPr/>
        </p:nvSpPr>
        <p:spPr bwMode="auto">
          <a:xfrm>
            <a:off x="134471" y="0"/>
            <a:ext cx="8875059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62" y="507067"/>
            <a:ext cx="7716651" cy="57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6036" name="Text Box 4"/>
          <p:cNvSpPr txBox="1">
            <a:spLocks noChangeArrowheads="1"/>
          </p:cNvSpPr>
          <p:nvPr/>
        </p:nvSpPr>
        <p:spPr bwMode="auto">
          <a:xfrm>
            <a:off x="1847570" y="2332225"/>
            <a:ext cx="128167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6037" name="Text Box 5"/>
          <p:cNvSpPr txBox="1">
            <a:spLocks noChangeArrowheads="1"/>
          </p:cNvSpPr>
          <p:nvPr/>
        </p:nvSpPr>
        <p:spPr bwMode="auto">
          <a:xfrm rot="1299097">
            <a:off x="3242703" y="4195134"/>
            <a:ext cx="204647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6038" name="Text Box 6"/>
          <p:cNvSpPr txBox="1">
            <a:spLocks noChangeArrowheads="1"/>
          </p:cNvSpPr>
          <p:nvPr/>
        </p:nvSpPr>
        <p:spPr bwMode="auto">
          <a:xfrm rot="1299097">
            <a:off x="718578" y="1273901"/>
            <a:ext cx="132369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6039" name="Freeform 7" descr="Purple mesh"/>
          <p:cNvSpPr>
            <a:spLocks/>
          </p:cNvSpPr>
          <p:nvPr/>
        </p:nvSpPr>
        <p:spPr bwMode="auto">
          <a:xfrm>
            <a:off x="6202456" y="5350809"/>
            <a:ext cx="886666" cy="998725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6040" name="Rectangle 8"/>
          <p:cNvSpPr>
            <a:spLocks noChangeArrowheads="1"/>
          </p:cNvSpPr>
          <p:nvPr/>
        </p:nvSpPr>
        <p:spPr bwMode="auto">
          <a:xfrm>
            <a:off x="689162" y="495860"/>
            <a:ext cx="7716651" cy="582846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6041" name="Text Box 9"/>
          <p:cNvSpPr txBox="1">
            <a:spLocks noChangeArrowheads="1"/>
          </p:cNvSpPr>
          <p:nvPr/>
        </p:nvSpPr>
        <p:spPr bwMode="auto">
          <a:xfrm>
            <a:off x="8595500" y="95260"/>
            <a:ext cx="255159" cy="3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33" tIns="44917" rIns="89833" bIns="44917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1941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6042" name="Text Box 10"/>
          <p:cNvSpPr txBox="1">
            <a:spLocks noChangeArrowheads="1"/>
          </p:cNvSpPr>
          <p:nvPr/>
        </p:nvSpPr>
        <p:spPr bwMode="auto">
          <a:xfrm>
            <a:off x="7918153" y="6537911"/>
            <a:ext cx="162895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zh-CN" altLang="en-US" sz="882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43" name="Text Box 11"/>
          <p:cNvSpPr txBox="1">
            <a:spLocks noChangeArrowheads="1"/>
          </p:cNvSpPr>
          <p:nvPr/>
        </p:nvSpPr>
        <p:spPr bwMode="auto">
          <a:xfrm>
            <a:off x="8242863" y="6541413"/>
            <a:ext cx="300689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44</a:t>
            </a:r>
          </a:p>
        </p:txBody>
      </p:sp>
      <p:sp>
        <p:nvSpPr>
          <p:cNvPr id="1836044" name="Rectangle 12"/>
          <p:cNvSpPr>
            <a:spLocks noChangeArrowheads="1"/>
          </p:cNvSpPr>
          <p:nvPr/>
        </p:nvSpPr>
        <p:spPr bwMode="auto">
          <a:xfrm>
            <a:off x="7835337" y="6540002"/>
            <a:ext cx="587661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45" tIns="40323" rIns="80645" bIns="40323" anchor="ctr">
            <a:spAutoFit/>
          </a:bodyPr>
          <a:lstStyle/>
          <a:p>
            <a:pPr algn="ctr" defTabSz="806867"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6045" name="Text Box 13"/>
          <p:cNvSpPr txBox="1">
            <a:spLocks noChangeArrowheads="1"/>
          </p:cNvSpPr>
          <p:nvPr/>
        </p:nvSpPr>
        <p:spPr bwMode="auto">
          <a:xfrm>
            <a:off x="6789365" y="4915181"/>
            <a:ext cx="1693489" cy="10685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6046" name="Text Box 14"/>
          <p:cNvSpPr txBox="1">
            <a:spLocks noChangeArrowheads="1"/>
          </p:cNvSpPr>
          <p:nvPr/>
        </p:nvSpPr>
        <p:spPr bwMode="auto">
          <a:xfrm>
            <a:off x="1260662" y="3989294"/>
            <a:ext cx="253813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6047" name="Text Box 15"/>
          <p:cNvSpPr txBox="1">
            <a:spLocks noChangeArrowheads="1"/>
          </p:cNvSpPr>
          <p:nvPr/>
        </p:nvSpPr>
        <p:spPr bwMode="auto">
          <a:xfrm>
            <a:off x="6722130" y="2723030"/>
            <a:ext cx="1442757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6049" name="Text Box 17"/>
          <p:cNvSpPr txBox="1">
            <a:spLocks noChangeArrowheads="1"/>
          </p:cNvSpPr>
          <p:nvPr/>
        </p:nvSpPr>
        <p:spPr bwMode="auto">
          <a:xfrm>
            <a:off x="6404162" y="4150379"/>
            <a:ext cx="2183747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1765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6050" name="Text Box 18"/>
          <p:cNvSpPr txBox="1">
            <a:spLocks noChangeArrowheads="1"/>
          </p:cNvSpPr>
          <p:nvPr/>
        </p:nvSpPr>
        <p:spPr bwMode="auto">
          <a:xfrm>
            <a:off x="5923710" y="3501838"/>
            <a:ext cx="2424672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6051" name="Text Box 19"/>
          <p:cNvSpPr txBox="1">
            <a:spLocks noChangeArrowheads="1"/>
          </p:cNvSpPr>
          <p:nvPr/>
        </p:nvSpPr>
        <p:spPr bwMode="auto">
          <a:xfrm>
            <a:off x="5172916" y="3704946"/>
            <a:ext cx="1878386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6052" name="Text Box 20"/>
          <p:cNvSpPr txBox="1">
            <a:spLocks noChangeArrowheads="1"/>
          </p:cNvSpPr>
          <p:nvPr/>
        </p:nvSpPr>
        <p:spPr bwMode="auto">
          <a:xfrm>
            <a:off x="3919257" y="3762375"/>
            <a:ext cx="1025338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1765" b="1">
              <a:solidFill>
                <a:srgbClr val="FFFF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6053" name="Text Box 21"/>
          <p:cNvSpPr txBox="1">
            <a:spLocks noChangeArrowheads="1"/>
          </p:cNvSpPr>
          <p:nvPr/>
        </p:nvSpPr>
        <p:spPr bwMode="auto">
          <a:xfrm>
            <a:off x="4661647" y="3088622"/>
            <a:ext cx="1682284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588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6054" name="Text Box 22"/>
          <p:cNvSpPr txBox="1">
            <a:spLocks noChangeArrowheads="1"/>
          </p:cNvSpPr>
          <p:nvPr/>
        </p:nvSpPr>
        <p:spPr bwMode="auto">
          <a:xfrm>
            <a:off x="6404162" y="4668651"/>
            <a:ext cx="1693489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6055" name="Text Box 23"/>
          <p:cNvSpPr txBox="1">
            <a:spLocks noChangeArrowheads="1"/>
          </p:cNvSpPr>
          <p:nvPr/>
        </p:nvSpPr>
        <p:spPr bwMode="auto">
          <a:xfrm>
            <a:off x="4672853" y="3650316"/>
            <a:ext cx="298357" cy="579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3177" b="1">
                <a:solidFill>
                  <a:srgbClr val="9191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1941" b="1">
              <a:solidFill>
                <a:srgbClr val="91919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56" name="Text Box 24"/>
          <p:cNvSpPr txBox="1">
            <a:spLocks noChangeArrowheads="1"/>
          </p:cNvSpPr>
          <p:nvPr/>
        </p:nvSpPr>
        <p:spPr bwMode="auto">
          <a:xfrm>
            <a:off x="2982166" y="2972361"/>
            <a:ext cx="1306886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176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1765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57" name="Text Box 25"/>
          <p:cNvSpPr txBox="1">
            <a:spLocks noChangeArrowheads="1"/>
          </p:cNvSpPr>
          <p:nvPr/>
        </p:nvSpPr>
        <p:spPr bwMode="auto">
          <a:xfrm>
            <a:off x="8635640" y="6492570"/>
            <a:ext cx="258923" cy="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123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36078" name="Freeform 46"/>
          <p:cNvSpPr>
            <a:spLocks/>
          </p:cNvSpPr>
          <p:nvPr/>
        </p:nvSpPr>
        <p:spPr bwMode="auto">
          <a:xfrm>
            <a:off x="4682658" y="3378574"/>
            <a:ext cx="1927412" cy="1529603"/>
          </a:xfrm>
          <a:custGeom>
            <a:avLst/>
            <a:gdLst>
              <a:gd name="T0" fmla="*/ 1331 w 1376"/>
              <a:gd name="T1" fmla="*/ 1093 h 1093"/>
              <a:gd name="T2" fmla="*/ 1343 w 1376"/>
              <a:gd name="T3" fmla="*/ 969 h 1093"/>
              <a:gd name="T4" fmla="*/ 1365 w 1376"/>
              <a:gd name="T5" fmla="*/ 833 h 1093"/>
              <a:gd name="T6" fmla="*/ 1354 w 1376"/>
              <a:gd name="T7" fmla="*/ 788 h 1093"/>
              <a:gd name="T8" fmla="*/ 1320 w 1376"/>
              <a:gd name="T9" fmla="*/ 777 h 1093"/>
              <a:gd name="T10" fmla="*/ 1309 w 1376"/>
              <a:gd name="T11" fmla="*/ 743 h 1093"/>
              <a:gd name="T12" fmla="*/ 1343 w 1376"/>
              <a:gd name="T13" fmla="*/ 586 h 1093"/>
              <a:gd name="T14" fmla="*/ 1331 w 1376"/>
              <a:gd name="T15" fmla="*/ 462 h 1093"/>
              <a:gd name="T16" fmla="*/ 1275 w 1376"/>
              <a:gd name="T17" fmla="*/ 416 h 1093"/>
              <a:gd name="T18" fmla="*/ 993 w 1376"/>
              <a:gd name="T19" fmla="*/ 405 h 1093"/>
              <a:gd name="T20" fmla="*/ 870 w 1376"/>
              <a:gd name="T21" fmla="*/ 360 h 1093"/>
              <a:gd name="T22" fmla="*/ 813 w 1376"/>
              <a:gd name="T23" fmla="*/ 315 h 1093"/>
              <a:gd name="T24" fmla="*/ 757 w 1376"/>
              <a:gd name="T25" fmla="*/ 270 h 1093"/>
              <a:gd name="T26" fmla="*/ 644 w 1376"/>
              <a:gd name="T27" fmla="*/ 225 h 1093"/>
              <a:gd name="T28" fmla="*/ 554 w 1376"/>
              <a:gd name="T29" fmla="*/ 124 h 1093"/>
              <a:gd name="T30" fmla="*/ 408 w 1376"/>
              <a:gd name="T31" fmla="*/ 56 h 1093"/>
              <a:gd name="T32" fmla="*/ 340 w 1376"/>
              <a:gd name="T33" fmla="*/ 22 h 1093"/>
              <a:gd name="T34" fmla="*/ 227 w 1376"/>
              <a:gd name="T35" fmla="*/ 0 h 1093"/>
              <a:gd name="T36" fmla="*/ 70 w 1376"/>
              <a:gd name="T37" fmla="*/ 33 h 1093"/>
              <a:gd name="T38" fmla="*/ 58 w 1376"/>
              <a:gd name="T39" fmla="*/ 225 h 1093"/>
              <a:gd name="T40" fmla="*/ 70 w 1376"/>
              <a:gd name="T41" fmla="*/ 259 h 1093"/>
              <a:gd name="T42" fmla="*/ 137 w 1376"/>
              <a:gd name="T43" fmla="*/ 281 h 1093"/>
              <a:gd name="T44" fmla="*/ 137 w 1376"/>
              <a:gd name="T45" fmla="*/ 394 h 1093"/>
              <a:gd name="T46" fmla="*/ 126 w 1376"/>
              <a:gd name="T47" fmla="*/ 484 h 1093"/>
              <a:gd name="T48" fmla="*/ 194 w 1376"/>
              <a:gd name="T49" fmla="*/ 507 h 1093"/>
              <a:gd name="T50" fmla="*/ 239 w 1376"/>
              <a:gd name="T51" fmla="*/ 574 h 1093"/>
              <a:gd name="T52" fmla="*/ 577 w 1376"/>
              <a:gd name="T53" fmla="*/ 687 h 1093"/>
              <a:gd name="T54" fmla="*/ 712 w 1376"/>
              <a:gd name="T55" fmla="*/ 721 h 1093"/>
              <a:gd name="T56" fmla="*/ 858 w 1376"/>
              <a:gd name="T57" fmla="*/ 833 h 1093"/>
              <a:gd name="T58" fmla="*/ 892 w 1376"/>
              <a:gd name="T59" fmla="*/ 856 h 1093"/>
              <a:gd name="T60" fmla="*/ 926 w 1376"/>
              <a:gd name="T61" fmla="*/ 867 h 1093"/>
              <a:gd name="T62" fmla="*/ 1027 w 1376"/>
              <a:gd name="T63" fmla="*/ 924 h 1093"/>
              <a:gd name="T64" fmla="*/ 1162 w 1376"/>
              <a:gd name="T65" fmla="*/ 991 h 1093"/>
              <a:gd name="T66" fmla="*/ 1264 w 1376"/>
              <a:gd name="T67" fmla="*/ 101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6" h="1093">
                <a:moveTo>
                  <a:pt x="1331" y="1093"/>
                </a:moveTo>
                <a:cubicBezTo>
                  <a:pt x="1376" y="1025"/>
                  <a:pt x="1343" y="1091"/>
                  <a:pt x="1343" y="969"/>
                </a:cubicBezTo>
                <a:cubicBezTo>
                  <a:pt x="1343" y="893"/>
                  <a:pt x="1347" y="886"/>
                  <a:pt x="1365" y="833"/>
                </a:cubicBezTo>
                <a:cubicBezTo>
                  <a:pt x="1361" y="818"/>
                  <a:pt x="1363" y="800"/>
                  <a:pt x="1354" y="788"/>
                </a:cubicBezTo>
                <a:cubicBezTo>
                  <a:pt x="1346" y="778"/>
                  <a:pt x="1328" y="785"/>
                  <a:pt x="1320" y="777"/>
                </a:cubicBezTo>
                <a:cubicBezTo>
                  <a:pt x="1311" y="768"/>
                  <a:pt x="1312" y="754"/>
                  <a:pt x="1309" y="743"/>
                </a:cubicBezTo>
                <a:cubicBezTo>
                  <a:pt x="1316" y="679"/>
                  <a:pt x="1322" y="642"/>
                  <a:pt x="1343" y="586"/>
                </a:cubicBezTo>
                <a:cubicBezTo>
                  <a:pt x="1339" y="544"/>
                  <a:pt x="1339" y="502"/>
                  <a:pt x="1331" y="462"/>
                </a:cubicBezTo>
                <a:cubicBezTo>
                  <a:pt x="1325" y="434"/>
                  <a:pt x="1301" y="417"/>
                  <a:pt x="1275" y="416"/>
                </a:cubicBezTo>
                <a:cubicBezTo>
                  <a:pt x="1181" y="409"/>
                  <a:pt x="1087" y="408"/>
                  <a:pt x="993" y="405"/>
                </a:cubicBezTo>
                <a:cubicBezTo>
                  <a:pt x="937" y="394"/>
                  <a:pt x="920" y="376"/>
                  <a:pt x="870" y="360"/>
                </a:cubicBezTo>
                <a:cubicBezTo>
                  <a:pt x="801" y="259"/>
                  <a:pt x="893" y="379"/>
                  <a:pt x="813" y="315"/>
                </a:cubicBezTo>
                <a:cubicBezTo>
                  <a:pt x="740" y="256"/>
                  <a:pt x="842" y="297"/>
                  <a:pt x="757" y="270"/>
                </a:cubicBezTo>
                <a:cubicBezTo>
                  <a:pt x="718" y="243"/>
                  <a:pt x="689" y="236"/>
                  <a:pt x="644" y="225"/>
                </a:cubicBezTo>
                <a:cubicBezTo>
                  <a:pt x="629" y="137"/>
                  <a:pt x="636" y="144"/>
                  <a:pt x="554" y="124"/>
                </a:cubicBezTo>
                <a:cubicBezTo>
                  <a:pt x="491" y="81"/>
                  <a:pt x="477" y="72"/>
                  <a:pt x="408" y="56"/>
                </a:cubicBezTo>
                <a:cubicBezTo>
                  <a:pt x="375" y="34"/>
                  <a:pt x="376" y="30"/>
                  <a:pt x="340" y="22"/>
                </a:cubicBezTo>
                <a:cubicBezTo>
                  <a:pt x="302" y="13"/>
                  <a:pt x="227" y="0"/>
                  <a:pt x="227" y="0"/>
                </a:cubicBezTo>
                <a:cubicBezTo>
                  <a:pt x="173" y="8"/>
                  <a:pt x="121" y="15"/>
                  <a:pt x="70" y="33"/>
                </a:cubicBezTo>
                <a:cubicBezTo>
                  <a:pt x="0" y="102"/>
                  <a:pt x="28" y="136"/>
                  <a:pt x="58" y="225"/>
                </a:cubicBezTo>
                <a:cubicBezTo>
                  <a:pt x="61" y="236"/>
                  <a:pt x="58" y="255"/>
                  <a:pt x="70" y="259"/>
                </a:cubicBezTo>
                <a:cubicBezTo>
                  <a:pt x="92" y="266"/>
                  <a:pt x="137" y="281"/>
                  <a:pt x="137" y="281"/>
                </a:cubicBezTo>
                <a:cubicBezTo>
                  <a:pt x="198" y="322"/>
                  <a:pt x="197" y="352"/>
                  <a:pt x="137" y="394"/>
                </a:cubicBezTo>
                <a:cubicBezTo>
                  <a:pt x="120" y="419"/>
                  <a:pt x="90" y="448"/>
                  <a:pt x="126" y="484"/>
                </a:cubicBezTo>
                <a:cubicBezTo>
                  <a:pt x="142" y="500"/>
                  <a:pt x="194" y="507"/>
                  <a:pt x="194" y="507"/>
                </a:cubicBezTo>
                <a:cubicBezTo>
                  <a:pt x="209" y="529"/>
                  <a:pt x="216" y="559"/>
                  <a:pt x="239" y="574"/>
                </a:cubicBezTo>
                <a:cubicBezTo>
                  <a:pt x="375" y="665"/>
                  <a:pt x="406" y="671"/>
                  <a:pt x="577" y="687"/>
                </a:cubicBezTo>
                <a:cubicBezTo>
                  <a:pt x="621" y="701"/>
                  <a:pt x="667" y="705"/>
                  <a:pt x="712" y="721"/>
                </a:cubicBezTo>
                <a:cubicBezTo>
                  <a:pt x="731" y="781"/>
                  <a:pt x="799" y="814"/>
                  <a:pt x="858" y="833"/>
                </a:cubicBezTo>
                <a:cubicBezTo>
                  <a:pt x="869" y="840"/>
                  <a:pt x="879" y="849"/>
                  <a:pt x="892" y="856"/>
                </a:cubicBezTo>
                <a:cubicBezTo>
                  <a:pt x="902" y="861"/>
                  <a:pt x="915" y="861"/>
                  <a:pt x="926" y="867"/>
                </a:cubicBezTo>
                <a:cubicBezTo>
                  <a:pt x="1047" y="934"/>
                  <a:pt x="947" y="895"/>
                  <a:pt x="1027" y="924"/>
                </a:cubicBezTo>
                <a:cubicBezTo>
                  <a:pt x="1058" y="969"/>
                  <a:pt x="1108" y="982"/>
                  <a:pt x="1162" y="991"/>
                </a:cubicBezTo>
                <a:cubicBezTo>
                  <a:pt x="1262" y="1007"/>
                  <a:pt x="1231" y="978"/>
                  <a:pt x="1264" y="1014"/>
                </a:cubicBezTo>
              </a:path>
            </a:pathLst>
          </a:custGeom>
          <a:noFill/>
          <a:ln w="5715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grpSp>
        <p:nvGrpSpPr>
          <p:cNvPr id="1836098" name="Group 66"/>
          <p:cNvGrpSpPr>
            <a:grpSpLocks/>
          </p:cNvGrpSpPr>
          <p:nvPr/>
        </p:nvGrpSpPr>
        <p:grpSpPr bwMode="auto">
          <a:xfrm>
            <a:off x="904875" y="5535705"/>
            <a:ext cx="6226269" cy="1168214"/>
            <a:chOff x="541" y="4020"/>
            <a:chExt cx="4445" cy="834"/>
          </a:xfrm>
        </p:grpSpPr>
        <p:sp>
          <p:nvSpPr>
            <p:cNvPr id="1836080" name="Rectangle 48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6081" name="Rectangle 49"/>
            <p:cNvSpPr>
              <a:spLocks noChangeArrowheads="1"/>
            </p:cNvSpPr>
            <p:nvPr/>
          </p:nvSpPr>
          <p:spPr bwMode="auto">
            <a:xfrm>
              <a:off x="614" y="4063"/>
              <a:ext cx="4324" cy="7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/>
            <a:p>
              <a:pPr defTabSz="806867">
                <a:lnSpc>
                  <a:spcPct val="90000"/>
                </a:lnSpc>
                <a:defRPr/>
              </a:pPr>
              <a:r>
                <a:rPr lang="ja-JP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重要性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：</a:t>
              </a:r>
              <a:r>
                <a:rPr lang="ja-JP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建立许多教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会；</a:t>
              </a:r>
              <a:r>
                <a:rPr lang="zh-CN" altLang="en-US" sz="2471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马其顿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呼声 后到雅典，</a:t>
              </a:r>
              <a:r>
                <a:rPr lang="zh-CN" altLang="en-US" sz="2471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未识之神</a:t>
              </a:r>
              <a:r>
                <a:rPr lang="zh-CN" altLang="en-US" sz="2471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”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；亚里斯山；在</a:t>
              </a:r>
              <a:r>
                <a:rPr lang="zh-CN" altLang="en-US" sz="2471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哥林多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长时间逗留。</a:t>
              </a:r>
            </a:p>
          </p:txBody>
        </p:sp>
      </p:grpSp>
      <p:grpSp>
        <p:nvGrpSpPr>
          <p:cNvPr id="1836096" name="Group 64"/>
          <p:cNvGrpSpPr>
            <a:grpSpLocks/>
          </p:cNvGrpSpPr>
          <p:nvPr/>
        </p:nvGrpSpPr>
        <p:grpSpPr bwMode="auto">
          <a:xfrm>
            <a:off x="900673" y="4780711"/>
            <a:ext cx="3021386" cy="963706"/>
            <a:chOff x="547" y="3431"/>
            <a:chExt cx="2419" cy="688"/>
          </a:xfrm>
        </p:grpSpPr>
        <p:sp>
          <p:nvSpPr>
            <p:cNvPr id="1836083" name="Rectangle 51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6084" name="Text Box 52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6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806867">
                <a:spcBef>
                  <a:spcPct val="50000"/>
                </a:spcBef>
                <a:defRPr/>
              </a:pPr>
              <a:r>
                <a:rPr lang="en-US" altLang="zh-CN" sz="2824" b="1">
                  <a:solidFill>
                    <a:srgbClr val="000000"/>
                  </a:solidFill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2.</a:t>
              </a:r>
              <a:r>
                <a:rPr lang="zh-CN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进军</a:t>
              </a:r>
              <a:r>
                <a:rPr lang="zh-CN" altLang="en-US" sz="2824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2824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欧洲</a:t>
              </a:r>
              <a:r>
                <a:rPr lang="zh-CN" altLang="en-US" sz="2824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2824" b="1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6085" name="Text Box 53"/>
          <p:cNvSpPr txBox="1">
            <a:spLocks noChangeArrowheads="1"/>
          </p:cNvSpPr>
          <p:nvPr/>
        </p:nvSpPr>
        <p:spPr bwMode="auto">
          <a:xfrm>
            <a:off x="892269" y="4349284"/>
            <a:ext cx="2354636" cy="307962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15-18 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pic>
        <p:nvPicPr>
          <p:cNvPr id="183608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960" y="680758"/>
            <a:ext cx="3035393" cy="2276195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36087" name="AutoShape 55"/>
          <p:cNvSpPr>
            <a:spLocks noChangeArrowheads="1"/>
          </p:cNvSpPr>
          <p:nvPr/>
        </p:nvSpPr>
        <p:spPr bwMode="auto">
          <a:xfrm rot="5381696">
            <a:off x="6613573" y="3940969"/>
            <a:ext cx="609319" cy="400610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6088" name="AutoShape 56"/>
          <p:cNvSpPr>
            <a:spLocks noChangeArrowheads="1"/>
          </p:cNvSpPr>
          <p:nvPr/>
        </p:nvSpPr>
        <p:spPr bwMode="auto">
          <a:xfrm rot="1195348">
            <a:off x="5413843" y="3263714"/>
            <a:ext cx="609319" cy="400610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6089" name="AutoShape 57"/>
          <p:cNvSpPr>
            <a:spLocks noChangeArrowheads="1"/>
          </p:cNvSpPr>
          <p:nvPr/>
        </p:nvSpPr>
        <p:spPr bwMode="auto">
          <a:xfrm rot="15166005">
            <a:off x="4781410" y="3740664"/>
            <a:ext cx="609320" cy="400610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6090" name="AutoShape 58"/>
          <p:cNvSpPr>
            <a:spLocks noChangeArrowheads="1"/>
          </p:cNvSpPr>
          <p:nvPr/>
        </p:nvSpPr>
        <p:spPr bwMode="auto">
          <a:xfrm rot="11618004">
            <a:off x="5034243" y="4405314"/>
            <a:ext cx="609320" cy="400610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6091" name="AutoShape 59"/>
          <p:cNvSpPr>
            <a:spLocks noChangeArrowheads="1"/>
          </p:cNvSpPr>
          <p:nvPr/>
        </p:nvSpPr>
        <p:spPr bwMode="auto">
          <a:xfrm rot="11618004">
            <a:off x="5787838" y="4636435"/>
            <a:ext cx="610721" cy="402011"/>
          </a:xfrm>
          <a:prstGeom prst="leftArrow">
            <a:avLst>
              <a:gd name="adj1" fmla="val 50000"/>
              <a:gd name="adj2" fmla="val 37979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6092" name="AutoShape 60"/>
          <p:cNvSpPr>
            <a:spLocks noChangeArrowheads="1"/>
          </p:cNvSpPr>
          <p:nvPr/>
        </p:nvSpPr>
        <p:spPr bwMode="auto">
          <a:xfrm>
            <a:off x="5016034" y="1416144"/>
            <a:ext cx="2808474" cy="100993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grpSp>
        <p:nvGrpSpPr>
          <p:cNvPr id="1836093" name="Group 61"/>
          <p:cNvGrpSpPr>
            <a:grpSpLocks/>
          </p:cNvGrpSpPr>
          <p:nvPr/>
        </p:nvGrpSpPr>
        <p:grpSpPr bwMode="auto">
          <a:xfrm>
            <a:off x="875461" y="1393732"/>
            <a:ext cx="3604091" cy="2386853"/>
            <a:chOff x="585" y="999"/>
            <a:chExt cx="2573" cy="1703"/>
          </a:xfrm>
        </p:grpSpPr>
        <p:sp>
          <p:nvSpPr>
            <p:cNvPr id="1836094" name="AutoShape 62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6095" name="Text Box 63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3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49-52</a:t>
              </a: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6099" name="Text Box 67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2587598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3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3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3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85" grpId="0" animBg="1" autoUpdateAnimBg="0"/>
      <p:bldP spid="1836087" grpId="0" animBg="1"/>
      <p:bldP spid="1836088" grpId="0" animBg="1"/>
      <p:bldP spid="1836089" grpId="0" animBg="1"/>
      <p:bldP spid="1836090" grpId="0" animBg="1"/>
      <p:bldP spid="1836091" grpId="0" animBg="1"/>
      <p:bldP spid="18360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ChangeArrowheads="1"/>
          </p:cNvSpPr>
          <p:nvPr/>
        </p:nvSpPr>
        <p:spPr bwMode="auto">
          <a:xfrm>
            <a:off x="134471" y="0"/>
            <a:ext cx="8875059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62" y="507067"/>
            <a:ext cx="7716651" cy="57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7060" name="Text Box 4"/>
          <p:cNvSpPr txBox="1">
            <a:spLocks noChangeArrowheads="1"/>
          </p:cNvSpPr>
          <p:nvPr/>
        </p:nvSpPr>
        <p:spPr bwMode="auto">
          <a:xfrm>
            <a:off x="1847570" y="2332225"/>
            <a:ext cx="128167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7061" name="Text Box 5"/>
          <p:cNvSpPr txBox="1">
            <a:spLocks noChangeArrowheads="1"/>
          </p:cNvSpPr>
          <p:nvPr/>
        </p:nvSpPr>
        <p:spPr bwMode="auto">
          <a:xfrm rot="1299097">
            <a:off x="3242703" y="4195134"/>
            <a:ext cx="204647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7062" name="Text Box 6"/>
          <p:cNvSpPr txBox="1">
            <a:spLocks noChangeArrowheads="1"/>
          </p:cNvSpPr>
          <p:nvPr/>
        </p:nvSpPr>
        <p:spPr bwMode="auto">
          <a:xfrm rot="1299097">
            <a:off x="718578" y="1273901"/>
            <a:ext cx="132369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7063" name="Freeform 7" descr="Purple mesh"/>
          <p:cNvSpPr>
            <a:spLocks/>
          </p:cNvSpPr>
          <p:nvPr/>
        </p:nvSpPr>
        <p:spPr bwMode="auto">
          <a:xfrm>
            <a:off x="6202456" y="5350809"/>
            <a:ext cx="886666" cy="998725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7064" name="Rectangle 8"/>
          <p:cNvSpPr>
            <a:spLocks noChangeArrowheads="1"/>
          </p:cNvSpPr>
          <p:nvPr/>
        </p:nvSpPr>
        <p:spPr bwMode="auto">
          <a:xfrm>
            <a:off x="689162" y="495860"/>
            <a:ext cx="7716651" cy="582846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7065" name="Text Box 9"/>
          <p:cNvSpPr txBox="1">
            <a:spLocks noChangeArrowheads="1"/>
          </p:cNvSpPr>
          <p:nvPr/>
        </p:nvSpPr>
        <p:spPr bwMode="auto">
          <a:xfrm>
            <a:off x="8595500" y="95260"/>
            <a:ext cx="255159" cy="3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33" tIns="44917" rIns="89833" bIns="44917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1941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7066" name="Text Box 10"/>
          <p:cNvSpPr txBox="1">
            <a:spLocks noChangeArrowheads="1"/>
          </p:cNvSpPr>
          <p:nvPr/>
        </p:nvSpPr>
        <p:spPr bwMode="auto">
          <a:xfrm>
            <a:off x="7918153" y="6537911"/>
            <a:ext cx="162895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zh-CN" altLang="en-US" sz="882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67" name="Text Box 11"/>
          <p:cNvSpPr txBox="1">
            <a:spLocks noChangeArrowheads="1"/>
          </p:cNvSpPr>
          <p:nvPr/>
        </p:nvSpPr>
        <p:spPr bwMode="auto">
          <a:xfrm>
            <a:off x="8242863" y="6541413"/>
            <a:ext cx="300689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45</a:t>
            </a:r>
          </a:p>
        </p:txBody>
      </p:sp>
      <p:sp>
        <p:nvSpPr>
          <p:cNvPr id="1837068" name="Rectangle 12"/>
          <p:cNvSpPr>
            <a:spLocks noChangeArrowheads="1"/>
          </p:cNvSpPr>
          <p:nvPr/>
        </p:nvSpPr>
        <p:spPr bwMode="auto">
          <a:xfrm>
            <a:off x="7835337" y="6540002"/>
            <a:ext cx="587661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45" tIns="40323" rIns="80645" bIns="40323" anchor="ctr">
            <a:spAutoFit/>
          </a:bodyPr>
          <a:lstStyle/>
          <a:p>
            <a:pPr algn="ctr" defTabSz="806867"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7069" name="Text Box 13"/>
          <p:cNvSpPr txBox="1">
            <a:spLocks noChangeArrowheads="1"/>
          </p:cNvSpPr>
          <p:nvPr/>
        </p:nvSpPr>
        <p:spPr bwMode="auto">
          <a:xfrm>
            <a:off x="6789365" y="4915181"/>
            <a:ext cx="1693489" cy="10685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7070" name="Text Box 14"/>
          <p:cNvSpPr txBox="1">
            <a:spLocks noChangeArrowheads="1"/>
          </p:cNvSpPr>
          <p:nvPr/>
        </p:nvSpPr>
        <p:spPr bwMode="auto">
          <a:xfrm>
            <a:off x="1260662" y="3989294"/>
            <a:ext cx="253813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7071" name="Text Box 15"/>
          <p:cNvSpPr txBox="1">
            <a:spLocks noChangeArrowheads="1"/>
          </p:cNvSpPr>
          <p:nvPr/>
        </p:nvSpPr>
        <p:spPr bwMode="auto">
          <a:xfrm>
            <a:off x="6722130" y="2723030"/>
            <a:ext cx="1442757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7072" name="Text Box 16"/>
          <p:cNvSpPr txBox="1">
            <a:spLocks noChangeArrowheads="1"/>
          </p:cNvSpPr>
          <p:nvPr/>
        </p:nvSpPr>
        <p:spPr bwMode="auto">
          <a:xfrm>
            <a:off x="6404162" y="4150379"/>
            <a:ext cx="2183747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1765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7073" name="Text Box 17"/>
          <p:cNvSpPr txBox="1">
            <a:spLocks noChangeArrowheads="1"/>
          </p:cNvSpPr>
          <p:nvPr/>
        </p:nvSpPr>
        <p:spPr bwMode="auto">
          <a:xfrm>
            <a:off x="5923710" y="3501838"/>
            <a:ext cx="2424672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7074" name="Text Box 18"/>
          <p:cNvSpPr txBox="1">
            <a:spLocks noChangeArrowheads="1"/>
          </p:cNvSpPr>
          <p:nvPr/>
        </p:nvSpPr>
        <p:spPr bwMode="auto">
          <a:xfrm>
            <a:off x="5172916" y="3704946"/>
            <a:ext cx="1878386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7075" name="Text Box 19"/>
          <p:cNvSpPr txBox="1">
            <a:spLocks noChangeArrowheads="1"/>
          </p:cNvSpPr>
          <p:nvPr/>
        </p:nvSpPr>
        <p:spPr bwMode="auto">
          <a:xfrm>
            <a:off x="3919257" y="3762375"/>
            <a:ext cx="1025338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1765" b="1">
              <a:solidFill>
                <a:srgbClr val="FFFF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7076" name="Text Box 20"/>
          <p:cNvSpPr txBox="1">
            <a:spLocks noChangeArrowheads="1"/>
          </p:cNvSpPr>
          <p:nvPr/>
        </p:nvSpPr>
        <p:spPr bwMode="auto">
          <a:xfrm>
            <a:off x="4661647" y="3088622"/>
            <a:ext cx="1682284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588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7077" name="Text Box 21"/>
          <p:cNvSpPr txBox="1">
            <a:spLocks noChangeArrowheads="1"/>
          </p:cNvSpPr>
          <p:nvPr/>
        </p:nvSpPr>
        <p:spPr bwMode="auto">
          <a:xfrm>
            <a:off x="6404162" y="4668651"/>
            <a:ext cx="1693489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7078" name="Text Box 22"/>
          <p:cNvSpPr txBox="1">
            <a:spLocks noChangeArrowheads="1"/>
          </p:cNvSpPr>
          <p:nvPr/>
        </p:nvSpPr>
        <p:spPr bwMode="auto">
          <a:xfrm>
            <a:off x="4672853" y="3650316"/>
            <a:ext cx="298357" cy="579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3177" b="1">
                <a:solidFill>
                  <a:srgbClr val="9191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1941" b="1">
              <a:solidFill>
                <a:srgbClr val="91919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79" name="Text Box 23"/>
          <p:cNvSpPr txBox="1">
            <a:spLocks noChangeArrowheads="1"/>
          </p:cNvSpPr>
          <p:nvPr/>
        </p:nvSpPr>
        <p:spPr bwMode="auto">
          <a:xfrm>
            <a:off x="2982166" y="2972361"/>
            <a:ext cx="1306886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176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1765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80" name="Text Box 24"/>
          <p:cNvSpPr txBox="1">
            <a:spLocks noChangeArrowheads="1"/>
          </p:cNvSpPr>
          <p:nvPr/>
        </p:nvSpPr>
        <p:spPr bwMode="auto">
          <a:xfrm>
            <a:off x="8635640" y="6492570"/>
            <a:ext cx="258923" cy="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123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37099" name="Freeform 43"/>
          <p:cNvSpPr>
            <a:spLocks/>
          </p:cNvSpPr>
          <p:nvPr/>
        </p:nvSpPr>
        <p:spPr bwMode="auto">
          <a:xfrm>
            <a:off x="4730284" y="3168463"/>
            <a:ext cx="1899397" cy="1339103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grpSp>
        <p:nvGrpSpPr>
          <p:cNvPr id="1837104" name="Group 48"/>
          <p:cNvGrpSpPr>
            <a:grpSpLocks/>
          </p:cNvGrpSpPr>
          <p:nvPr/>
        </p:nvGrpSpPr>
        <p:grpSpPr bwMode="auto">
          <a:xfrm>
            <a:off x="3566273" y="261938"/>
            <a:ext cx="4822732" cy="2517121"/>
            <a:chOff x="2725" y="137"/>
            <a:chExt cx="3443" cy="1996"/>
          </a:xfrm>
        </p:grpSpPr>
        <p:pic>
          <p:nvPicPr>
            <p:cNvPr id="1837105" name="Picture 4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137"/>
              <a:ext cx="3443" cy="1996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7106" name="Text Box 50"/>
            <p:cNvSpPr txBox="1">
              <a:spLocks noChangeArrowheads="1"/>
            </p:cNvSpPr>
            <p:nvPr/>
          </p:nvSpPr>
          <p:spPr bwMode="auto">
            <a:xfrm>
              <a:off x="2768" y="1808"/>
              <a:ext cx="2661" cy="2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806867">
                <a:spcBef>
                  <a:spcPct val="50000"/>
                </a:spcBef>
                <a:defRPr/>
              </a:pPr>
              <a:r>
                <a:rPr lang="ja-JP" altLang="en-US" sz="1765" b="1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古</a:t>
              </a:r>
              <a:r>
                <a:rPr lang="zh-CN" altLang="en-US" sz="1765" b="1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老</a:t>
              </a:r>
              <a:r>
                <a:rPr lang="zh-CN" altLang="en-US" sz="1765" b="1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的</a:t>
              </a:r>
              <a:r>
                <a:rPr lang="zh-CN" altLang="en-US" sz="1765" b="1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以 弗 所</a:t>
              </a:r>
            </a:p>
          </p:txBody>
        </p:sp>
      </p:grpSp>
      <p:sp>
        <p:nvSpPr>
          <p:cNvPr id="1837110" name="AutoShape 54"/>
          <p:cNvSpPr>
            <a:spLocks noChangeArrowheads="1"/>
          </p:cNvSpPr>
          <p:nvPr/>
        </p:nvSpPr>
        <p:spPr bwMode="auto">
          <a:xfrm rot="5381696">
            <a:off x="6551940" y="3960579"/>
            <a:ext cx="609319" cy="400610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7111" name="AutoShape 55"/>
          <p:cNvSpPr>
            <a:spLocks noChangeArrowheads="1"/>
          </p:cNvSpPr>
          <p:nvPr/>
        </p:nvSpPr>
        <p:spPr bwMode="auto">
          <a:xfrm rot="1195348">
            <a:off x="5443258" y="3316941"/>
            <a:ext cx="607919" cy="399210"/>
          </a:xfrm>
          <a:prstGeom prst="leftArrow">
            <a:avLst>
              <a:gd name="adj1" fmla="val 50000"/>
              <a:gd name="adj2" fmla="val 38070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7112" name="AutoShape 56"/>
          <p:cNvSpPr>
            <a:spLocks noChangeArrowheads="1"/>
          </p:cNvSpPr>
          <p:nvPr/>
        </p:nvSpPr>
        <p:spPr bwMode="auto">
          <a:xfrm rot="15166005">
            <a:off x="4306562" y="3450712"/>
            <a:ext cx="609319" cy="400610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7113" name="AutoShape 57"/>
          <p:cNvSpPr>
            <a:spLocks noChangeArrowheads="1"/>
          </p:cNvSpPr>
          <p:nvPr/>
        </p:nvSpPr>
        <p:spPr bwMode="auto">
          <a:xfrm rot="5932372">
            <a:off x="4785613" y="3733660"/>
            <a:ext cx="609319" cy="400610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7114" name="AutoShape 58"/>
          <p:cNvSpPr>
            <a:spLocks noChangeArrowheads="1"/>
          </p:cNvSpPr>
          <p:nvPr/>
        </p:nvSpPr>
        <p:spPr bwMode="auto">
          <a:xfrm rot="11592089">
            <a:off x="5493684" y="4361890"/>
            <a:ext cx="609320" cy="400610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7115" name="AutoShape 59"/>
          <p:cNvSpPr>
            <a:spLocks noChangeArrowheads="1"/>
          </p:cNvSpPr>
          <p:nvPr/>
        </p:nvSpPr>
        <p:spPr bwMode="auto">
          <a:xfrm>
            <a:off x="3814203" y="588309"/>
            <a:ext cx="3227294" cy="130688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grpSp>
        <p:nvGrpSpPr>
          <p:cNvPr id="1837116" name="Group 60"/>
          <p:cNvGrpSpPr>
            <a:grpSpLocks/>
          </p:cNvGrpSpPr>
          <p:nvPr/>
        </p:nvGrpSpPr>
        <p:grpSpPr bwMode="auto">
          <a:xfrm>
            <a:off x="794218" y="1301284"/>
            <a:ext cx="3604091" cy="2386853"/>
            <a:chOff x="585" y="999"/>
            <a:chExt cx="2573" cy="1703"/>
          </a:xfrm>
        </p:grpSpPr>
        <p:sp>
          <p:nvSpPr>
            <p:cNvPr id="1837117" name="AutoShape 61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7118" name="Text Box 62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3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53-57</a:t>
              </a: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grpSp>
        <p:nvGrpSpPr>
          <p:cNvPr id="1837137" name="Group 81"/>
          <p:cNvGrpSpPr>
            <a:grpSpLocks/>
          </p:cNvGrpSpPr>
          <p:nvPr/>
        </p:nvGrpSpPr>
        <p:grpSpPr bwMode="auto">
          <a:xfrm>
            <a:off x="904875" y="5611347"/>
            <a:ext cx="6226269" cy="1107982"/>
            <a:chOff x="550" y="4006"/>
            <a:chExt cx="4445" cy="791"/>
          </a:xfrm>
        </p:grpSpPr>
        <p:sp>
          <p:nvSpPr>
            <p:cNvPr id="1837131" name="Rectangle 75" descr="10%"/>
            <p:cNvSpPr>
              <a:spLocks noChangeArrowheads="1"/>
            </p:cNvSpPr>
            <p:nvPr/>
          </p:nvSpPr>
          <p:spPr bwMode="auto">
            <a:xfrm>
              <a:off x="550" y="4011"/>
              <a:ext cx="4445" cy="76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7132" name="Rectangle 76"/>
            <p:cNvSpPr>
              <a:spLocks noChangeArrowheads="1"/>
            </p:cNvSpPr>
            <p:nvPr/>
          </p:nvSpPr>
          <p:spPr bwMode="auto">
            <a:xfrm>
              <a:off x="623" y="4006"/>
              <a:ext cx="4324" cy="7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/>
            <a:p>
              <a:pPr defTabSz="806867">
                <a:lnSpc>
                  <a:spcPct val="90000"/>
                </a:lnSpc>
                <a:defRPr/>
              </a:pP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重要性：延长逗留在</a:t>
              </a:r>
              <a:r>
                <a:rPr lang="zh-CN" altLang="en-US" sz="2471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以弗所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教会；少年的复活；完成重要的书信；以弗所工匠</a:t>
              </a:r>
              <a:r>
                <a:rPr lang="zh-CN" altLang="en-US" sz="2471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戏园</a:t>
              </a:r>
              <a:r>
                <a:rPr lang="zh-CN" altLang="en-US" sz="2471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的骚乱。</a:t>
              </a:r>
            </a:p>
          </p:txBody>
        </p:sp>
      </p:grpSp>
      <p:sp>
        <p:nvSpPr>
          <p:cNvPr id="1837133" name="Text Box 77"/>
          <p:cNvSpPr txBox="1">
            <a:spLocks noChangeArrowheads="1"/>
          </p:cNvSpPr>
          <p:nvPr/>
        </p:nvSpPr>
        <p:spPr bwMode="auto">
          <a:xfrm>
            <a:off x="892269" y="4349284"/>
            <a:ext cx="2354636" cy="307962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18-21 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7134" name="Group 78"/>
          <p:cNvGrpSpPr>
            <a:grpSpLocks/>
          </p:cNvGrpSpPr>
          <p:nvPr/>
        </p:nvGrpSpPr>
        <p:grpSpPr bwMode="auto">
          <a:xfrm>
            <a:off x="900674" y="4805925"/>
            <a:ext cx="2898121" cy="963706"/>
            <a:chOff x="547" y="3431"/>
            <a:chExt cx="2419" cy="688"/>
          </a:xfrm>
        </p:grpSpPr>
        <p:sp>
          <p:nvSpPr>
            <p:cNvPr id="1837135" name="Rectangle 79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7136" name="Text Box 80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6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806867">
                <a:spcBef>
                  <a:spcPct val="50000"/>
                </a:spcBef>
                <a:defRPr/>
              </a:pPr>
              <a:r>
                <a:rPr lang="en-US" altLang="zh-CN" sz="2824" b="1">
                  <a:solidFill>
                    <a:srgbClr val="000000"/>
                  </a:solidFill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3.</a:t>
              </a:r>
              <a:r>
                <a:rPr lang="zh-CN" altLang="en-US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进军</a:t>
              </a:r>
              <a:r>
                <a:rPr lang="zh-CN" altLang="en-US" sz="2824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2824" b="1" i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亚洲</a:t>
              </a:r>
              <a:r>
                <a:rPr lang="zh-CN" altLang="en-US" sz="2824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2824" b="1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7138" name="Text Box 82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734549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3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7110" grpId="0" animBg="1"/>
      <p:bldP spid="1837111" grpId="0" animBg="1"/>
      <p:bldP spid="1837112" grpId="0" animBg="1"/>
      <p:bldP spid="1837113" grpId="0" animBg="1"/>
      <p:bldP spid="1837114" grpId="0" animBg="1"/>
      <p:bldP spid="1837115" grpId="0" animBg="1"/>
      <p:bldP spid="183713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ChangeArrowheads="1"/>
          </p:cNvSpPr>
          <p:nvPr/>
        </p:nvSpPr>
        <p:spPr bwMode="auto">
          <a:xfrm>
            <a:off x="134471" y="0"/>
            <a:ext cx="8875059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62" y="507067"/>
            <a:ext cx="7716651" cy="57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8084" name="Text Box 4"/>
          <p:cNvSpPr txBox="1">
            <a:spLocks noChangeArrowheads="1"/>
          </p:cNvSpPr>
          <p:nvPr/>
        </p:nvSpPr>
        <p:spPr bwMode="auto">
          <a:xfrm>
            <a:off x="1847570" y="2332225"/>
            <a:ext cx="128167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8085" name="Text Box 5"/>
          <p:cNvSpPr txBox="1">
            <a:spLocks noChangeArrowheads="1"/>
          </p:cNvSpPr>
          <p:nvPr/>
        </p:nvSpPr>
        <p:spPr bwMode="auto">
          <a:xfrm rot="1299097">
            <a:off x="3242703" y="4195134"/>
            <a:ext cx="204647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8086" name="Text Box 6"/>
          <p:cNvSpPr txBox="1">
            <a:spLocks noChangeArrowheads="1"/>
          </p:cNvSpPr>
          <p:nvPr/>
        </p:nvSpPr>
        <p:spPr bwMode="auto">
          <a:xfrm rot="1299097">
            <a:off x="718578" y="1273901"/>
            <a:ext cx="132369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8087" name="Freeform 7" descr="Purple mesh"/>
          <p:cNvSpPr>
            <a:spLocks/>
          </p:cNvSpPr>
          <p:nvPr/>
        </p:nvSpPr>
        <p:spPr bwMode="auto">
          <a:xfrm>
            <a:off x="6202456" y="5350809"/>
            <a:ext cx="886666" cy="998725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8088" name="Rectangle 8"/>
          <p:cNvSpPr>
            <a:spLocks noChangeArrowheads="1"/>
          </p:cNvSpPr>
          <p:nvPr/>
        </p:nvSpPr>
        <p:spPr bwMode="auto">
          <a:xfrm>
            <a:off x="689162" y="495860"/>
            <a:ext cx="7716651" cy="582846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8089" name="Text Box 9"/>
          <p:cNvSpPr txBox="1">
            <a:spLocks noChangeArrowheads="1"/>
          </p:cNvSpPr>
          <p:nvPr/>
        </p:nvSpPr>
        <p:spPr bwMode="auto">
          <a:xfrm>
            <a:off x="8595500" y="95260"/>
            <a:ext cx="255159" cy="3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33" tIns="44917" rIns="89833" bIns="44917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1941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8090" name="Text Box 10"/>
          <p:cNvSpPr txBox="1">
            <a:spLocks noChangeArrowheads="1"/>
          </p:cNvSpPr>
          <p:nvPr/>
        </p:nvSpPr>
        <p:spPr bwMode="auto">
          <a:xfrm>
            <a:off x="7918153" y="6537911"/>
            <a:ext cx="162895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zh-CN" altLang="en-US" sz="882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091" name="Text Box 11"/>
          <p:cNvSpPr txBox="1">
            <a:spLocks noChangeArrowheads="1"/>
          </p:cNvSpPr>
          <p:nvPr/>
        </p:nvSpPr>
        <p:spPr bwMode="auto">
          <a:xfrm>
            <a:off x="8242863" y="6541413"/>
            <a:ext cx="300689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46</a:t>
            </a:r>
          </a:p>
        </p:txBody>
      </p:sp>
      <p:sp>
        <p:nvSpPr>
          <p:cNvPr id="1838092" name="Rectangle 12"/>
          <p:cNvSpPr>
            <a:spLocks noChangeArrowheads="1"/>
          </p:cNvSpPr>
          <p:nvPr/>
        </p:nvSpPr>
        <p:spPr bwMode="auto">
          <a:xfrm>
            <a:off x="7835337" y="6540002"/>
            <a:ext cx="587661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45" tIns="40323" rIns="80645" bIns="40323" anchor="ctr">
            <a:spAutoFit/>
          </a:bodyPr>
          <a:lstStyle/>
          <a:p>
            <a:pPr algn="ctr" defTabSz="806867"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8093" name="Text Box 13"/>
          <p:cNvSpPr txBox="1">
            <a:spLocks noChangeArrowheads="1"/>
          </p:cNvSpPr>
          <p:nvPr/>
        </p:nvSpPr>
        <p:spPr bwMode="auto">
          <a:xfrm>
            <a:off x="6789365" y="4915181"/>
            <a:ext cx="1693489" cy="10685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8094" name="Text Box 14"/>
          <p:cNvSpPr txBox="1">
            <a:spLocks noChangeArrowheads="1"/>
          </p:cNvSpPr>
          <p:nvPr/>
        </p:nvSpPr>
        <p:spPr bwMode="auto">
          <a:xfrm>
            <a:off x="1260662" y="3989294"/>
            <a:ext cx="253813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8095" name="Text Box 15"/>
          <p:cNvSpPr txBox="1">
            <a:spLocks noChangeArrowheads="1"/>
          </p:cNvSpPr>
          <p:nvPr/>
        </p:nvSpPr>
        <p:spPr bwMode="auto">
          <a:xfrm>
            <a:off x="6722130" y="2723030"/>
            <a:ext cx="1442757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8096" name="Text Box 16"/>
          <p:cNvSpPr txBox="1">
            <a:spLocks noChangeArrowheads="1"/>
          </p:cNvSpPr>
          <p:nvPr/>
        </p:nvSpPr>
        <p:spPr bwMode="auto">
          <a:xfrm>
            <a:off x="6404162" y="4150379"/>
            <a:ext cx="2183747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1765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8097" name="Text Box 17"/>
          <p:cNvSpPr txBox="1">
            <a:spLocks noChangeArrowheads="1"/>
          </p:cNvSpPr>
          <p:nvPr/>
        </p:nvSpPr>
        <p:spPr bwMode="auto">
          <a:xfrm>
            <a:off x="5923710" y="3501838"/>
            <a:ext cx="2424672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8098" name="Text Box 18"/>
          <p:cNvSpPr txBox="1">
            <a:spLocks noChangeArrowheads="1"/>
          </p:cNvSpPr>
          <p:nvPr/>
        </p:nvSpPr>
        <p:spPr bwMode="auto">
          <a:xfrm>
            <a:off x="5172916" y="3704946"/>
            <a:ext cx="1878386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8099" name="Text Box 19"/>
          <p:cNvSpPr txBox="1">
            <a:spLocks noChangeArrowheads="1"/>
          </p:cNvSpPr>
          <p:nvPr/>
        </p:nvSpPr>
        <p:spPr bwMode="auto">
          <a:xfrm>
            <a:off x="3919257" y="3762375"/>
            <a:ext cx="1025338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1765" b="1">
              <a:solidFill>
                <a:srgbClr val="FFFF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8100" name="Text Box 20"/>
          <p:cNvSpPr txBox="1">
            <a:spLocks noChangeArrowheads="1"/>
          </p:cNvSpPr>
          <p:nvPr/>
        </p:nvSpPr>
        <p:spPr bwMode="auto">
          <a:xfrm>
            <a:off x="4661647" y="3088622"/>
            <a:ext cx="1682284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588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8101" name="Text Box 21"/>
          <p:cNvSpPr txBox="1">
            <a:spLocks noChangeArrowheads="1"/>
          </p:cNvSpPr>
          <p:nvPr/>
        </p:nvSpPr>
        <p:spPr bwMode="auto">
          <a:xfrm>
            <a:off x="6404162" y="4668651"/>
            <a:ext cx="1693489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8102" name="Text Box 22"/>
          <p:cNvSpPr txBox="1">
            <a:spLocks noChangeArrowheads="1"/>
          </p:cNvSpPr>
          <p:nvPr/>
        </p:nvSpPr>
        <p:spPr bwMode="auto">
          <a:xfrm>
            <a:off x="4672853" y="3650316"/>
            <a:ext cx="298357" cy="579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3177" b="1">
                <a:solidFill>
                  <a:srgbClr val="9191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1941" b="1">
              <a:solidFill>
                <a:srgbClr val="91919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103" name="Text Box 23"/>
          <p:cNvSpPr txBox="1">
            <a:spLocks noChangeArrowheads="1"/>
          </p:cNvSpPr>
          <p:nvPr/>
        </p:nvSpPr>
        <p:spPr bwMode="auto">
          <a:xfrm>
            <a:off x="2982166" y="2972361"/>
            <a:ext cx="1306886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176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1765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104" name="Text Box 24"/>
          <p:cNvSpPr txBox="1">
            <a:spLocks noChangeArrowheads="1"/>
          </p:cNvSpPr>
          <p:nvPr/>
        </p:nvSpPr>
        <p:spPr bwMode="auto">
          <a:xfrm>
            <a:off x="8635640" y="6492570"/>
            <a:ext cx="258923" cy="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123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1838105" name="Group 25"/>
          <p:cNvGrpSpPr>
            <a:grpSpLocks/>
          </p:cNvGrpSpPr>
          <p:nvPr/>
        </p:nvGrpSpPr>
        <p:grpSpPr bwMode="auto">
          <a:xfrm>
            <a:off x="904875" y="5618349"/>
            <a:ext cx="6932239" cy="1051290"/>
            <a:chOff x="541" y="4020"/>
            <a:chExt cx="4445" cy="860"/>
          </a:xfrm>
        </p:grpSpPr>
        <p:sp>
          <p:nvSpPr>
            <p:cNvPr id="1838106" name="Rectangle 26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8107" name="Rectangle 27"/>
            <p:cNvSpPr>
              <a:spLocks noChangeArrowheads="1"/>
            </p:cNvSpPr>
            <p:nvPr/>
          </p:nvSpPr>
          <p:spPr bwMode="auto">
            <a:xfrm>
              <a:off x="614" y="4064"/>
              <a:ext cx="4326" cy="8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/>
            <a:p>
              <a:pPr defTabSz="806867">
                <a:lnSpc>
                  <a:spcPct val="90000"/>
                </a:lnSpc>
                <a:defRPr/>
              </a:pPr>
              <a:r>
                <a:rPr lang="zh-CN" altLang="en-US" sz="2206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重要性：以囚犯身份，被送去</a:t>
              </a:r>
              <a:r>
                <a:rPr lang="zh-CN" altLang="en-US" sz="2206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罗马</a:t>
              </a:r>
              <a:r>
                <a:rPr lang="zh-CN" altLang="en-US" sz="2206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；在监牢和</a:t>
              </a:r>
              <a:r>
                <a:rPr lang="zh-CN" altLang="en-US" sz="2206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凯撒</a:t>
              </a:r>
              <a:r>
                <a:rPr lang="zh-CN" altLang="en-US" sz="2206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王室中作为基督徒的影响；完成后面几封书信；</a:t>
              </a:r>
              <a:r>
                <a:rPr lang="zh-CN" altLang="en-US" sz="2206" b="1">
                  <a:solidFill>
                    <a:srgbClr val="000000"/>
                  </a:solidFill>
                  <a:latin typeface="Comic Sans MS"/>
                  <a:ea typeface="黑体" charset="0"/>
                  <a:cs typeface="黑体" charset="0"/>
                </a:rPr>
                <a:t>“</a:t>
              </a:r>
              <a:r>
                <a:rPr lang="zh-CN" altLang="en-US" sz="2206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打那美好的战，守住所信的道</a:t>
              </a:r>
              <a:r>
                <a:rPr lang="en-US" altLang="zh-CN" sz="2206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!</a:t>
              </a:r>
              <a:r>
                <a:rPr lang="en-US" altLang="zh-CN" sz="2206" b="1">
                  <a:solidFill>
                    <a:srgbClr val="000000"/>
                  </a:solidFill>
                  <a:latin typeface="Comic Sans MS"/>
                  <a:ea typeface="黑体" charset="0"/>
                  <a:cs typeface="黑体" charset="0"/>
                </a:rPr>
                <a:t>”</a:t>
              </a:r>
              <a:endParaRPr lang="zh-CN" altLang="en-US" sz="2206" b="1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8108" name="Text Box 28"/>
          <p:cNvSpPr txBox="1">
            <a:spLocks noChangeArrowheads="1"/>
          </p:cNvSpPr>
          <p:nvPr/>
        </p:nvSpPr>
        <p:spPr bwMode="auto">
          <a:xfrm>
            <a:off x="892269" y="4349284"/>
            <a:ext cx="2354636" cy="307962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21-28 </a:t>
            </a:r>
            <a:r>
              <a:rPr lang="zh-CN" altLang="en-US" sz="1412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8109" name="Group 29"/>
          <p:cNvGrpSpPr>
            <a:grpSpLocks/>
          </p:cNvGrpSpPr>
          <p:nvPr/>
        </p:nvGrpSpPr>
        <p:grpSpPr bwMode="auto">
          <a:xfrm>
            <a:off x="900674" y="4805924"/>
            <a:ext cx="2898121" cy="613522"/>
            <a:chOff x="547" y="3431"/>
            <a:chExt cx="2419" cy="438"/>
          </a:xfrm>
        </p:grpSpPr>
        <p:sp>
          <p:nvSpPr>
            <p:cNvPr id="1838110" name="Rectangle 3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8111" name="Text Box 3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806867">
                <a:spcBef>
                  <a:spcPct val="50000"/>
                </a:spcBef>
                <a:defRPr/>
              </a:pPr>
              <a:r>
                <a:rPr lang="en-US" altLang="zh-CN" sz="2824" b="1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 4.凯旋</a:t>
              </a:r>
              <a:r>
                <a:rPr lang="en-US" altLang="zh-CN" sz="2824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en-US" altLang="zh-CN" sz="2824" b="1" u="sng">
                  <a:solidFill>
                    <a:srgbClr val="FC0128"/>
                  </a:solidFill>
                  <a:latin typeface="黑体" charset="0"/>
                  <a:ea typeface="黑体" charset="0"/>
                  <a:cs typeface="黑体" charset="0"/>
                </a:rPr>
                <a:t>罗马</a:t>
              </a:r>
              <a:r>
                <a:rPr lang="en-US" altLang="zh-CN" sz="2824" b="1">
                  <a:solidFill>
                    <a:srgbClr val="000000"/>
                  </a:solidFill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2824" b="1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grpSp>
        <p:nvGrpSpPr>
          <p:cNvPr id="1838112" name="Group 32"/>
          <p:cNvGrpSpPr>
            <a:grpSpLocks/>
          </p:cNvGrpSpPr>
          <p:nvPr/>
        </p:nvGrpSpPr>
        <p:grpSpPr bwMode="auto">
          <a:xfrm>
            <a:off x="4099953" y="722780"/>
            <a:ext cx="3927662" cy="2609570"/>
            <a:chOff x="2785" y="497"/>
            <a:chExt cx="2804" cy="1863"/>
          </a:xfrm>
        </p:grpSpPr>
        <p:pic>
          <p:nvPicPr>
            <p:cNvPr id="1838113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" y="497"/>
              <a:ext cx="2804" cy="1863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8114" name="Text Box 34"/>
            <p:cNvSpPr txBox="1">
              <a:spLocks noChangeArrowheads="1"/>
            </p:cNvSpPr>
            <p:nvPr/>
          </p:nvSpPr>
          <p:spPr bwMode="auto">
            <a:xfrm>
              <a:off x="2795" y="2086"/>
              <a:ext cx="2239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806867">
                <a:spcBef>
                  <a:spcPct val="50000"/>
                </a:spcBef>
                <a:defRPr/>
              </a:pPr>
              <a:r>
                <a:rPr lang="ja-JP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罗</a:t>
              </a:r>
              <a:r>
                <a:rPr lang="zh-CN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马</a:t>
              </a:r>
              <a:r>
                <a:rPr lang="zh-CN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古</a:t>
              </a:r>
              <a:r>
                <a:rPr lang="zh-CN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老</a:t>
              </a:r>
              <a:r>
                <a:rPr lang="zh-CN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的</a:t>
              </a:r>
              <a:r>
                <a:rPr lang="zh-CN" altLang="en-US" sz="1765" b="1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广 场</a:t>
              </a:r>
            </a:p>
          </p:txBody>
        </p:sp>
      </p:grpSp>
      <p:sp>
        <p:nvSpPr>
          <p:cNvPr id="1838115" name="Freeform 35"/>
          <p:cNvSpPr>
            <a:spLocks/>
          </p:cNvSpPr>
          <p:nvPr/>
        </p:nvSpPr>
        <p:spPr bwMode="auto">
          <a:xfrm>
            <a:off x="3867431" y="3160059"/>
            <a:ext cx="2669801" cy="1624853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8116" name="AutoShape 36"/>
          <p:cNvSpPr>
            <a:spLocks noChangeArrowheads="1"/>
          </p:cNvSpPr>
          <p:nvPr/>
        </p:nvSpPr>
        <p:spPr bwMode="auto">
          <a:xfrm rot="5352250">
            <a:off x="3435305" y="3540359"/>
            <a:ext cx="609319" cy="400610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8117" name="AutoShape 37"/>
          <p:cNvSpPr>
            <a:spLocks noChangeArrowheads="1"/>
          </p:cNvSpPr>
          <p:nvPr/>
        </p:nvSpPr>
        <p:spPr bwMode="auto">
          <a:xfrm rot="1195348">
            <a:off x="3739964" y="4384302"/>
            <a:ext cx="609320" cy="400610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8118" name="AutoShape 38"/>
          <p:cNvSpPr>
            <a:spLocks noChangeArrowheads="1"/>
          </p:cNvSpPr>
          <p:nvPr/>
        </p:nvSpPr>
        <p:spPr bwMode="auto">
          <a:xfrm rot="37685">
            <a:off x="5387228" y="4298858"/>
            <a:ext cx="610721" cy="400610"/>
          </a:xfrm>
          <a:prstGeom prst="leftArrow">
            <a:avLst>
              <a:gd name="adj1" fmla="val 50000"/>
              <a:gd name="adj2" fmla="val 38112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8119" name="AutoShape 39"/>
          <p:cNvSpPr>
            <a:spLocks noChangeArrowheads="1"/>
          </p:cNvSpPr>
          <p:nvPr/>
        </p:nvSpPr>
        <p:spPr bwMode="auto">
          <a:xfrm rot="5907745">
            <a:off x="5980440" y="4369594"/>
            <a:ext cx="609319" cy="400610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8120" name="AutoShape 40"/>
          <p:cNvSpPr>
            <a:spLocks noChangeArrowheads="1"/>
          </p:cNvSpPr>
          <p:nvPr/>
        </p:nvSpPr>
        <p:spPr bwMode="auto">
          <a:xfrm>
            <a:off x="2903725" y="2965357"/>
            <a:ext cx="959503" cy="3571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8121" name="Text Box 41"/>
          <p:cNvSpPr txBox="1">
            <a:spLocks noChangeArrowheads="1"/>
          </p:cNvSpPr>
          <p:nvPr/>
        </p:nvSpPr>
        <p:spPr bwMode="auto">
          <a:xfrm>
            <a:off x="5172916" y="252132"/>
            <a:ext cx="3224493" cy="515973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ja-JP" altLang="en-US" sz="2824" b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2824" b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#36</a:t>
            </a:r>
          </a:p>
        </p:txBody>
      </p:sp>
      <p:grpSp>
        <p:nvGrpSpPr>
          <p:cNvPr id="1838122" name="Group 42"/>
          <p:cNvGrpSpPr>
            <a:grpSpLocks/>
          </p:cNvGrpSpPr>
          <p:nvPr/>
        </p:nvGrpSpPr>
        <p:grpSpPr bwMode="auto">
          <a:xfrm>
            <a:off x="455240" y="217114"/>
            <a:ext cx="3602691" cy="2385452"/>
            <a:chOff x="585" y="999"/>
            <a:chExt cx="2573" cy="1703"/>
          </a:xfrm>
        </p:grpSpPr>
        <p:sp>
          <p:nvSpPr>
            <p:cNvPr id="1838123" name="AutoShape 43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8124" name="Text Box 44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59-62</a:t>
              </a:r>
              <a:r>
                <a:rPr lang="zh-CN" altLang="en-US" sz="5824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8125" name="Text Box 45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602554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8108" grpId="0" animBg="1"/>
      <p:bldP spid="1838116" grpId="0" animBg="1"/>
      <p:bldP spid="1838117" grpId="0" animBg="1"/>
      <p:bldP spid="1838118" grpId="0" animBg="1"/>
      <p:bldP spid="1838119" grpId="0" animBg="1"/>
      <p:bldP spid="1838120" grpId="0" animBg="1"/>
      <p:bldP spid="183812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4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2000" cy="90805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CN" altLang="en-US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 罗马帝国的领域 </a:t>
            </a:r>
            <a:r>
              <a:rPr lang="en-US" altLang="zh-CN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(</a:t>
            </a:r>
            <a:r>
              <a:rPr lang="zh-CN" altLang="en-US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主前</a:t>
            </a:r>
            <a:r>
              <a:rPr lang="en-US" altLang="zh-CN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50</a:t>
            </a:r>
            <a:r>
              <a:rPr lang="zh-CN" altLang="en-US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年</a:t>
            </a:r>
            <a:r>
              <a:rPr lang="en-US" altLang="zh-CN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-</a:t>
            </a:r>
            <a:r>
              <a:rPr lang="zh-CN" altLang="en-US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主后</a:t>
            </a:r>
            <a:r>
              <a:rPr lang="en-US" altLang="zh-CN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100</a:t>
            </a:r>
            <a:r>
              <a:rPr lang="zh-CN" altLang="en-US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年</a:t>
            </a:r>
            <a:r>
              <a:rPr lang="en-US" altLang="zh-CN" sz="36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)</a:t>
            </a:r>
            <a:endParaRPr lang="en-US" sz="3600" dirty="0"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8316913" y="76200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94c</a:t>
            </a:r>
          </a:p>
        </p:txBody>
      </p:sp>
      <p:pic>
        <p:nvPicPr>
          <p:cNvPr id="130052" name="Picture 5" descr="j02372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600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43663" y="6453188"/>
            <a:ext cx="2616200" cy="338137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Beitzel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,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edition, 166</a:t>
            </a:r>
          </a:p>
        </p:txBody>
      </p:sp>
      <p:sp>
        <p:nvSpPr>
          <p:cNvPr id="130054" name="Text Box 12"/>
          <p:cNvSpPr txBox="1">
            <a:spLocks noChangeArrowheads="1"/>
          </p:cNvSpPr>
          <p:nvPr/>
        </p:nvSpPr>
        <p:spPr bwMode="auto">
          <a:xfrm>
            <a:off x="5861050" y="1981200"/>
            <a:ext cx="3282950" cy="584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罗马大帝国</a:t>
            </a:r>
          </a:p>
        </p:txBody>
      </p:sp>
    </p:spTree>
    <p:extLst>
      <p:ext uri="{BB962C8B-B14F-4D97-AF65-F5344CB8AC3E}">
        <p14:creationId xmlns:p14="http://schemas.microsoft.com/office/powerpoint/2010/main" val="378270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ChangeArrowheads="1"/>
          </p:cNvSpPr>
          <p:nvPr/>
        </p:nvSpPr>
        <p:spPr bwMode="auto">
          <a:xfrm>
            <a:off x="134471" y="0"/>
            <a:ext cx="8875059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62" y="507067"/>
            <a:ext cx="7716651" cy="57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9108" name="Text Box 4"/>
          <p:cNvSpPr txBox="1">
            <a:spLocks noChangeArrowheads="1"/>
          </p:cNvSpPr>
          <p:nvPr/>
        </p:nvSpPr>
        <p:spPr bwMode="auto">
          <a:xfrm>
            <a:off x="1847570" y="2332225"/>
            <a:ext cx="128167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9109" name="Text Box 5"/>
          <p:cNvSpPr txBox="1">
            <a:spLocks noChangeArrowheads="1"/>
          </p:cNvSpPr>
          <p:nvPr/>
        </p:nvSpPr>
        <p:spPr bwMode="auto">
          <a:xfrm rot="1299097">
            <a:off x="3242703" y="4195134"/>
            <a:ext cx="204647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9110" name="Text Box 6"/>
          <p:cNvSpPr txBox="1">
            <a:spLocks noChangeArrowheads="1"/>
          </p:cNvSpPr>
          <p:nvPr/>
        </p:nvSpPr>
        <p:spPr bwMode="auto">
          <a:xfrm rot="1299097">
            <a:off x="718578" y="1273901"/>
            <a:ext cx="1323694" cy="4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2206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9111" name="Freeform 7" descr="Purple mesh"/>
          <p:cNvSpPr>
            <a:spLocks/>
          </p:cNvSpPr>
          <p:nvPr/>
        </p:nvSpPr>
        <p:spPr bwMode="auto">
          <a:xfrm>
            <a:off x="6202456" y="5350809"/>
            <a:ext cx="886666" cy="998725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9112" name="Rectangle 8"/>
          <p:cNvSpPr>
            <a:spLocks noChangeArrowheads="1"/>
          </p:cNvSpPr>
          <p:nvPr/>
        </p:nvSpPr>
        <p:spPr bwMode="auto">
          <a:xfrm>
            <a:off x="689162" y="495860"/>
            <a:ext cx="7716651" cy="582846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39113" name="Text Box 9"/>
          <p:cNvSpPr txBox="1">
            <a:spLocks noChangeArrowheads="1"/>
          </p:cNvSpPr>
          <p:nvPr/>
        </p:nvSpPr>
        <p:spPr bwMode="auto">
          <a:xfrm>
            <a:off x="8595500" y="95260"/>
            <a:ext cx="255159" cy="3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33" tIns="44917" rIns="89833" bIns="44917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99320">
              <a:spcBef>
                <a:spcPct val="50000"/>
              </a:spcBef>
              <a:defRPr/>
            </a:pPr>
            <a:r>
              <a:rPr lang="zh-CN" altLang="en-US" sz="1941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9114" name="Text Box 10"/>
          <p:cNvSpPr txBox="1">
            <a:spLocks noChangeArrowheads="1"/>
          </p:cNvSpPr>
          <p:nvPr/>
        </p:nvSpPr>
        <p:spPr bwMode="auto">
          <a:xfrm>
            <a:off x="7918153" y="6537911"/>
            <a:ext cx="162895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zh-CN" altLang="en-US" sz="882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15" name="Text Box 11"/>
          <p:cNvSpPr txBox="1">
            <a:spLocks noChangeArrowheads="1"/>
          </p:cNvSpPr>
          <p:nvPr/>
        </p:nvSpPr>
        <p:spPr bwMode="auto">
          <a:xfrm>
            <a:off x="8242863" y="6541413"/>
            <a:ext cx="300689" cy="2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28" tIns="40313" rIns="80628" bIns="4031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47</a:t>
            </a:r>
          </a:p>
        </p:txBody>
      </p:sp>
      <p:sp>
        <p:nvSpPr>
          <p:cNvPr id="1839116" name="Rectangle 12"/>
          <p:cNvSpPr>
            <a:spLocks noChangeArrowheads="1"/>
          </p:cNvSpPr>
          <p:nvPr/>
        </p:nvSpPr>
        <p:spPr bwMode="auto">
          <a:xfrm>
            <a:off x="7835337" y="6540002"/>
            <a:ext cx="587661" cy="2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45" tIns="40323" rIns="80645" bIns="40323" anchor="ctr">
            <a:spAutoFit/>
          </a:bodyPr>
          <a:lstStyle/>
          <a:p>
            <a:pPr algn="ctr" defTabSz="806867"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9117" name="Text Box 13"/>
          <p:cNvSpPr txBox="1">
            <a:spLocks noChangeArrowheads="1"/>
          </p:cNvSpPr>
          <p:nvPr/>
        </p:nvSpPr>
        <p:spPr bwMode="auto">
          <a:xfrm>
            <a:off x="6789365" y="4915181"/>
            <a:ext cx="1693489" cy="10685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9118" name="Text Box 14"/>
          <p:cNvSpPr txBox="1">
            <a:spLocks noChangeArrowheads="1"/>
          </p:cNvSpPr>
          <p:nvPr/>
        </p:nvSpPr>
        <p:spPr bwMode="auto">
          <a:xfrm>
            <a:off x="1260662" y="3989294"/>
            <a:ext cx="2538132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9119" name="Text Box 15"/>
          <p:cNvSpPr txBox="1">
            <a:spLocks noChangeArrowheads="1"/>
          </p:cNvSpPr>
          <p:nvPr/>
        </p:nvSpPr>
        <p:spPr bwMode="auto">
          <a:xfrm>
            <a:off x="6722130" y="2723030"/>
            <a:ext cx="1442757" cy="5796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833" tIns="44917" rIns="89833" bIns="44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zh-CN" altLang="en-US" sz="3177" b="1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9120" name="Text Box 16"/>
          <p:cNvSpPr txBox="1">
            <a:spLocks noChangeArrowheads="1"/>
          </p:cNvSpPr>
          <p:nvPr/>
        </p:nvSpPr>
        <p:spPr bwMode="auto">
          <a:xfrm>
            <a:off x="6404162" y="4150379"/>
            <a:ext cx="2183747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1765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9121" name="Text Box 17"/>
          <p:cNvSpPr txBox="1">
            <a:spLocks noChangeArrowheads="1"/>
          </p:cNvSpPr>
          <p:nvPr/>
        </p:nvSpPr>
        <p:spPr bwMode="auto">
          <a:xfrm>
            <a:off x="5923710" y="3501838"/>
            <a:ext cx="2424672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9122" name="Text Box 18"/>
          <p:cNvSpPr txBox="1">
            <a:spLocks noChangeArrowheads="1"/>
          </p:cNvSpPr>
          <p:nvPr/>
        </p:nvSpPr>
        <p:spPr bwMode="auto">
          <a:xfrm>
            <a:off x="5172916" y="3704946"/>
            <a:ext cx="1878386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9123" name="Text Box 19"/>
          <p:cNvSpPr txBox="1">
            <a:spLocks noChangeArrowheads="1"/>
          </p:cNvSpPr>
          <p:nvPr/>
        </p:nvSpPr>
        <p:spPr bwMode="auto">
          <a:xfrm>
            <a:off x="3919257" y="3762375"/>
            <a:ext cx="1025338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1765" b="1">
              <a:solidFill>
                <a:srgbClr val="FFFF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9124" name="Text Box 20"/>
          <p:cNvSpPr txBox="1">
            <a:spLocks noChangeArrowheads="1"/>
          </p:cNvSpPr>
          <p:nvPr/>
        </p:nvSpPr>
        <p:spPr bwMode="auto">
          <a:xfrm>
            <a:off x="4661647" y="3088622"/>
            <a:ext cx="1682284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588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9125" name="Text Box 21"/>
          <p:cNvSpPr txBox="1">
            <a:spLocks noChangeArrowheads="1"/>
          </p:cNvSpPr>
          <p:nvPr/>
        </p:nvSpPr>
        <p:spPr bwMode="auto">
          <a:xfrm>
            <a:off x="6404162" y="4668651"/>
            <a:ext cx="1693489" cy="36227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1765" b="1">
                <a:solidFill>
                  <a:srgbClr val="000000"/>
                </a:solidFill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588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9126" name="Text Box 22"/>
          <p:cNvSpPr txBox="1">
            <a:spLocks noChangeArrowheads="1"/>
          </p:cNvSpPr>
          <p:nvPr/>
        </p:nvSpPr>
        <p:spPr bwMode="auto">
          <a:xfrm>
            <a:off x="4672853" y="3650316"/>
            <a:ext cx="298357" cy="579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en-US" altLang="zh-CN" sz="3177" b="1">
                <a:solidFill>
                  <a:srgbClr val="9191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1941" b="1">
              <a:solidFill>
                <a:srgbClr val="91919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27" name="Text Box 23"/>
          <p:cNvSpPr txBox="1">
            <a:spLocks noChangeArrowheads="1"/>
          </p:cNvSpPr>
          <p:nvPr/>
        </p:nvSpPr>
        <p:spPr bwMode="auto">
          <a:xfrm>
            <a:off x="2982166" y="2972361"/>
            <a:ext cx="1306886" cy="36227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9780" tIns="44891" rIns="89780" bIns="44891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99320">
              <a:spcBef>
                <a:spcPct val="50000"/>
              </a:spcBef>
              <a:defRPr/>
            </a:pP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765" b="1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765" b="1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176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1765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28" name="Text Box 24"/>
          <p:cNvSpPr txBox="1">
            <a:spLocks noChangeArrowheads="1"/>
          </p:cNvSpPr>
          <p:nvPr/>
        </p:nvSpPr>
        <p:spPr bwMode="auto">
          <a:xfrm>
            <a:off x="8635640" y="6492570"/>
            <a:ext cx="258923" cy="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123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839149" name="Text Box 45"/>
          <p:cNvSpPr txBox="1">
            <a:spLocks noChangeArrowheads="1"/>
          </p:cNvSpPr>
          <p:nvPr/>
        </p:nvSpPr>
        <p:spPr bwMode="auto">
          <a:xfrm>
            <a:off x="4401111" y="275946"/>
            <a:ext cx="4188199" cy="461654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0636" tIns="40317" rIns="80636" bIns="4031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2471" b="1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学 习 帮 助 </a:t>
            </a:r>
            <a:r>
              <a:rPr lang="en-US" altLang="zh-CN" sz="2471" b="1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#36</a:t>
            </a:r>
          </a:p>
        </p:txBody>
      </p:sp>
      <p:sp>
        <p:nvSpPr>
          <p:cNvPr id="1839153" name="Text Box 49"/>
          <p:cNvSpPr txBox="1">
            <a:spLocks noChangeArrowheads="1"/>
          </p:cNvSpPr>
          <p:nvPr/>
        </p:nvSpPr>
        <p:spPr bwMode="auto">
          <a:xfrm>
            <a:off x="1652868" y="1141600"/>
            <a:ext cx="5667375" cy="461654"/>
          </a:xfrm>
          <a:prstGeom prst="rect">
            <a:avLst/>
          </a:prstGeom>
          <a:gradFill rotWithShape="0">
            <a:gsLst>
              <a:gs pos="0">
                <a:srgbClr val="0D6812">
                  <a:gamma/>
                  <a:shade val="2353"/>
                  <a:invGamma/>
                </a:srgbClr>
              </a:gs>
              <a:gs pos="50000">
                <a:srgbClr val="0D6812"/>
              </a:gs>
              <a:gs pos="100000">
                <a:srgbClr val="0D6812">
                  <a:gamma/>
                  <a:shade val="2353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80636" tIns="40317" rIns="80636" bIns="4031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2471" b="1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保 罗 宣 教 旅 程 一 瞥</a:t>
            </a:r>
          </a:p>
        </p:txBody>
      </p:sp>
      <p:grpSp>
        <p:nvGrpSpPr>
          <p:cNvPr id="1839166" name="Group 62"/>
          <p:cNvGrpSpPr>
            <a:grpSpLocks/>
          </p:cNvGrpSpPr>
          <p:nvPr/>
        </p:nvGrpSpPr>
        <p:grpSpPr bwMode="auto">
          <a:xfrm>
            <a:off x="839041" y="493059"/>
            <a:ext cx="6481202" cy="1795743"/>
            <a:chOff x="503" y="353"/>
            <a:chExt cx="4627" cy="1281"/>
          </a:xfrm>
        </p:grpSpPr>
        <p:pic>
          <p:nvPicPr>
            <p:cNvPr id="1839151" name="Picture 4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353"/>
              <a:ext cx="1769" cy="128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52" name="Text Box 48"/>
            <p:cNvSpPr txBox="1">
              <a:spLocks noChangeArrowheads="1"/>
            </p:cNvSpPr>
            <p:nvPr/>
          </p:nvSpPr>
          <p:spPr bwMode="auto">
            <a:xfrm>
              <a:off x="2037" y="795"/>
              <a:ext cx="3093" cy="329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en-US" altLang="zh-CN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#1 </a:t>
              </a:r>
              <a:r>
                <a:rPr lang="zh-CN" altLang="en-US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引 子</a:t>
              </a:r>
              <a:r>
                <a:rPr lang="en-US" altLang="zh-CN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: </a:t>
              </a:r>
              <a:r>
                <a:rPr lang="zh-CN" altLang="en-US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宣 教 试 验</a:t>
              </a:r>
            </a:p>
          </p:txBody>
        </p:sp>
      </p:grpSp>
      <p:grpSp>
        <p:nvGrpSpPr>
          <p:cNvPr id="1839168" name="Group 64"/>
          <p:cNvGrpSpPr>
            <a:grpSpLocks/>
          </p:cNvGrpSpPr>
          <p:nvPr/>
        </p:nvGrpSpPr>
        <p:grpSpPr bwMode="auto">
          <a:xfrm>
            <a:off x="637335" y="2788864"/>
            <a:ext cx="5286375" cy="1640261"/>
            <a:chOff x="359" y="1991"/>
            <a:chExt cx="3774" cy="1171"/>
          </a:xfrm>
        </p:grpSpPr>
        <p:pic>
          <p:nvPicPr>
            <p:cNvPr id="1839155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1991"/>
              <a:ext cx="1562" cy="117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56" name="Text Box 52"/>
            <p:cNvSpPr txBox="1">
              <a:spLocks noChangeArrowheads="1"/>
            </p:cNvSpPr>
            <p:nvPr/>
          </p:nvSpPr>
          <p:spPr bwMode="auto">
            <a:xfrm>
              <a:off x="1793" y="2399"/>
              <a:ext cx="2340" cy="330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en-US" altLang="zh-CN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#2: </a:t>
              </a:r>
              <a:r>
                <a:rPr lang="zh-CN" altLang="en-US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进 军 欧 洲</a:t>
              </a:r>
            </a:p>
          </p:txBody>
        </p:sp>
      </p:grpSp>
      <p:grpSp>
        <p:nvGrpSpPr>
          <p:cNvPr id="1839167" name="Group 63"/>
          <p:cNvGrpSpPr>
            <a:grpSpLocks/>
          </p:cNvGrpSpPr>
          <p:nvPr/>
        </p:nvGrpSpPr>
        <p:grpSpPr bwMode="auto">
          <a:xfrm>
            <a:off x="2648791" y="1769130"/>
            <a:ext cx="5635158" cy="1347507"/>
            <a:chOff x="1795" y="1263"/>
            <a:chExt cx="4023" cy="962"/>
          </a:xfrm>
        </p:grpSpPr>
        <p:pic>
          <p:nvPicPr>
            <p:cNvPr id="1839158" name="Picture 54"/>
            <p:cNvPicPr>
              <a:picLocks noChangeArrowheads="1"/>
            </p:cNvPicPr>
            <p:nvPr/>
          </p:nvPicPr>
          <p:blipFill>
            <a:blip r:embed="rId6" cstate="screen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" y="1263"/>
              <a:ext cx="1324" cy="96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39159" name="Text Box 55"/>
            <p:cNvSpPr txBox="1">
              <a:spLocks noChangeArrowheads="1"/>
            </p:cNvSpPr>
            <p:nvPr/>
          </p:nvSpPr>
          <p:spPr bwMode="auto">
            <a:xfrm>
              <a:off x="2572" y="1781"/>
              <a:ext cx="3246" cy="330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过渡时期</a:t>
              </a:r>
              <a:r>
                <a:rPr lang="en-US" altLang="zh-CN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: </a:t>
              </a:r>
              <a:r>
                <a:rPr lang="zh-CN" altLang="en-US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耶 路 撒 冷 会 议</a:t>
              </a:r>
            </a:p>
          </p:txBody>
        </p:sp>
      </p:grpSp>
      <p:grpSp>
        <p:nvGrpSpPr>
          <p:cNvPr id="1839169" name="Group 65"/>
          <p:cNvGrpSpPr>
            <a:grpSpLocks/>
          </p:cNvGrpSpPr>
          <p:nvPr/>
        </p:nvGrpSpPr>
        <p:grpSpPr bwMode="auto">
          <a:xfrm>
            <a:off x="2559144" y="4123765"/>
            <a:ext cx="5046849" cy="1327897"/>
            <a:chOff x="1731" y="2944"/>
            <a:chExt cx="3603" cy="948"/>
          </a:xfrm>
        </p:grpSpPr>
        <p:pic>
          <p:nvPicPr>
            <p:cNvPr id="1839161" name="Picture 5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2944"/>
              <a:ext cx="1634" cy="948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62" name="Text Box 58"/>
            <p:cNvSpPr txBox="1">
              <a:spLocks noChangeArrowheads="1"/>
            </p:cNvSpPr>
            <p:nvPr/>
          </p:nvSpPr>
          <p:spPr bwMode="auto">
            <a:xfrm>
              <a:off x="3187" y="3459"/>
              <a:ext cx="2147" cy="330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en-US" altLang="zh-CN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#3: </a:t>
              </a:r>
              <a:r>
                <a:rPr lang="zh-CN" altLang="en-US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进 军 亚 洲</a:t>
              </a:r>
            </a:p>
          </p:txBody>
        </p:sp>
      </p:grpSp>
      <p:grpSp>
        <p:nvGrpSpPr>
          <p:cNvPr id="1839170" name="Group 66"/>
          <p:cNvGrpSpPr>
            <a:grpSpLocks/>
          </p:cNvGrpSpPr>
          <p:nvPr/>
        </p:nvGrpSpPr>
        <p:grpSpPr bwMode="auto">
          <a:xfrm>
            <a:off x="998725" y="5216339"/>
            <a:ext cx="4924985" cy="1550614"/>
            <a:chOff x="617" y="3724"/>
            <a:chExt cx="3516" cy="1107"/>
          </a:xfrm>
        </p:grpSpPr>
        <p:pic>
          <p:nvPicPr>
            <p:cNvPr id="1839164" name="Picture 6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3724"/>
              <a:ext cx="1666" cy="1107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65" name="Text Box 61"/>
            <p:cNvSpPr txBox="1">
              <a:spLocks noChangeArrowheads="1"/>
            </p:cNvSpPr>
            <p:nvPr/>
          </p:nvSpPr>
          <p:spPr bwMode="auto">
            <a:xfrm>
              <a:off x="2034" y="4420"/>
              <a:ext cx="2099" cy="330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en-US" altLang="zh-CN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#4: </a:t>
              </a:r>
              <a:r>
                <a:rPr lang="zh-CN" altLang="en-US" sz="2471" b="1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凯旋罗马</a:t>
              </a:r>
            </a:p>
          </p:txBody>
        </p:sp>
      </p:grpSp>
      <p:sp>
        <p:nvSpPr>
          <p:cNvPr id="1839171" name="Rectangle 67"/>
          <p:cNvSpPr>
            <a:spLocks noChangeArrowheads="1"/>
          </p:cNvSpPr>
          <p:nvPr/>
        </p:nvSpPr>
        <p:spPr bwMode="auto">
          <a:xfrm>
            <a:off x="134471" y="0"/>
            <a:ext cx="8862453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grpSp>
        <p:nvGrpSpPr>
          <p:cNvPr id="1839172" name="Group 68"/>
          <p:cNvGrpSpPr>
            <a:grpSpLocks/>
          </p:cNvGrpSpPr>
          <p:nvPr/>
        </p:nvGrpSpPr>
        <p:grpSpPr bwMode="auto">
          <a:xfrm>
            <a:off x="4745692" y="2025463"/>
            <a:ext cx="2912129" cy="4022912"/>
            <a:chOff x="3295" y="1408"/>
            <a:chExt cx="2079" cy="2872"/>
          </a:xfrm>
        </p:grpSpPr>
        <p:sp>
          <p:nvSpPr>
            <p:cNvPr id="1839173" name="Rectangle 69"/>
            <p:cNvSpPr>
              <a:spLocks noChangeArrowheads="1"/>
            </p:cNvSpPr>
            <p:nvPr/>
          </p:nvSpPr>
          <p:spPr bwMode="auto">
            <a:xfrm>
              <a:off x="3295" y="1408"/>
              <a:ext cx="2079" cy="287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57150">
              <a:solidFill>
                <a:srgbClr val="005DC0"/>
              </a:solidFill>
              <a:miter lim="800000"/>
              <a:headEnd/>
              <a:tailEnd/>
            </a:ln>
            <a:effectLst>
              <a:outerShdw blurRad="63500" dist="135003" dir="292884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80654" tIns="40327" rIns="80654" bIns="40327" anchor="ctr"/>
            <a:lstStyle/>
            <a:p>
              <a:pPr algn="ctr" defTabSz="806867">
                <a:defRPr/>
              </a:pPr>
              <a:r>
                <a:rPr lang="zh-CN" altLang="en-US" sz="1059">
                  <a:solidFill>
                    <a:srgbClr val="000000"/>
                  </a:solidFill>
                  <a:latin typeface="Engravers MT" charset="0"/>
                  <a:ea typeface="宋体" charset="0"/>
                  <a:cs typeface="宋体" charset="0"/>
                </a:rPr>
                <a:t>       </a:t>
              </a:r>
            </a:p>
          </p:txBody>
        </p:sp>
        <p:sp>
          <p:nvSpPr>
            <p:cNvPr id="1839174" name="Rectangle 70"/>
            <p:cNvSpPr>
              <a:spLocks noChangeArrowheads="1"/>
            </p:cNvSpPr>
            <p:nvPr/>
          </p:nvSpPr>
          <p:spPr bwMode="auto">
            <a:xfrm>
              <a:off x="3754" y="2042"/>
              <a:ext cx="1130" cy="57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9175" name="Rectangle 71"/>
            <p:cNvSpPr>
              <a:spLocks noChangeArrowheads="1"/>
            </p:cNvSpPr>
            <p:nvPr/>
          </p:nvSpPr>
          <p:spPr bwMode="auto">
            <a:xfrm>
              <a:off x="3869" y="2084"/>
              <a:ext cx="938" cy="553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5" tIns="44809" rIns="89615" bIns="44809">
              <a:spAutoFit/>
            </a:bodyPr>
            <a:lstStyle/>
            <a:p>
              <a:pPr algn="ctr" defTabSz="887907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2471" b="1">
                  <a:solidFill>
                    <a:srgbClr val="FFB3C0"/>
                  </a:solidFill>
                  <a:latin typeface="Helvetica" charset="0"/>
                  <a:ea typeface="宋体" charset="0"/>
                  <a:cs typeface="宋体" charset="0"/>
                </a:rPr>
                <a:t>教 会</a:t>
              </a:r>
            </a:p>
            <a:p>
              <a:pPr algn="ctr" defTabSz="887907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2471" b="1">
                  <a:solidFill>
                    <a:srgbClr val="FFB3C0"/>
                  </a:solidFill>
                  <a:latin typeface="Helvetica" charset="0"/>
                  <a:ea typeface="宋体" charset="0"/>
                  <a:cs typeface="宋体" charset="0"/>
                </a:rPr>
                <a:t>问 题</a:t>
              </a:r>
            </a:p>
          </p:txBody>
        </p:sp>
        <p:sp>
          <p:nvSpPr>
            <p:cNvPr id="1839176" name="Line 72"/>
            <p:cNvSpPr>
              <a:spLocks noChangeShapeType="1"/>
            </p:cNvSpPr>
            <p:nvPr/>
          </p:nvSpPr>
          <p:spPr bwMode="auto">
            <a:xfrm>
              <a:off x="3530" y="2702"/>
              <a:ext cx="15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9177" name="Line 73"/>
            <p:cNvSpPr>
              <a:spLocks noChangeShapeType="1"/>
            </p:cNvSpPr>
            <p:nvPr/>
          </p:nvSpPr>
          <p:spPr bwMode="auto">
            <a:xfrm>
              <a:off x="4956" y="2706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9178" name="Line 74"/>
            <p:cNvSpPr>
              <a:spLocks noChangeShapeType="1"/>
            </p:cNvSpPr>
            <p:nvPr/>
          </p:nvSpPr>
          <p:spPr bwMode="auto">
            <a:xfrm>
              <a:off x="3656" y="2706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39179" name="Rectangle 75"/>
            <p:cNvSpPr>
              <a:spLocks noChangeArrowheads="1"/>
            </p:cNvSpPr>
            <p:nvPr/>
          </p:nvSpPr>
          <p:spPr bwMode="auto">
            <a:xfrm>
              <a:off x="3705" y="1755"/>
              <a:ext cx="1207" cy="259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5" tIns="44809" rIns="89615" bIns="44809">
              <a:spAutoFit/>
            </a:bodyPr>
            <a:lstStyle/>
            <a:p>
              <a:pPr algn="ctr" defTabSz="887907">
                <a:spcBef>
                  <a:spcPct val="50000"/>
                </a:spcBef>
                <a:defRPr/>
              </a:pPr>
              <a:r>
                <a:rPr lang="en-US" altLang="zh-CN" sz="1765" b="1">
                  <a:solidFill>
                    <a:srgbClr val="FFFFFF"/>
                  </a:solidFill>
                  <a:latin typeface="Helvetica" charset="0"/>
                  <a:ea typeface="宋体" charset="0"/>
                  <a:cs typeface="宋体" charset="0"/>
                </a:rPr>
                <a:t>(21 </a:t>
              </a:r>
              <a:r>
                <a:rPr lang="zh-CN" altLang="en-US" sz="1765" b="1">
                  <a:solidFill>
                    <a:srgbClr val="FFFFFF"/>
                  </a:solidFill>
                  <a:latin typeface="Helvetica" charset="0"/>
                  <a:ea typeface="宋体" charset="0"/>
                  <a:cs typeface="宋体" charset="0"/>
                </a:rPr>
                <a:t>本 书</a:t>
              </a:r>
              <a:r>
                <a:rPr lang="en-US" altLang="zh-CN" sz="1765" b="1">
                  <a:solidFill>
                    <a:srgbClr val="FFFFFF"/>
                  </a:solidFill>
                  <a:latin typeface="Helvetica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839180" name="Rectangle 76"/>
            <p:cNvSpPr>
              <a:spLocks noChangeArrowheads="1"/>
            </p:cNvSpPr>
            <p:nvPr/>
          </p:nvSpPr>
          <p:spPr bwMode="auto">
            <a:xfrm>
              <a:off x="3796" y="2931"/>
              <a:ext cx="1074" cy="6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812" tIns="39206" rIns="79812" bIns="39206">
              <a:spAutoFit/>
            </a:bodyPr>
            <a:lstStyle/>
            <a:p>
              <a:pPr algn="ctr" defTabSz="806867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zh-CN" altLang="en-US" sz="3177" b="1">
                  <a:solidFill>
                    <a:srgbClr val="A7FFA7"/>
                  </a:solidFill>
                  <a:latin typeface="Helvetica" charset="0"/>
                  <a:ea typeface="宋体" charset="0"/>
                  <a:cs typeface="宋体" charset="0"/>
                </a:rPr>
                <a:t>教会  书信</a:t>
              </a:r>
            </a:p>
          </p:txBody>
        </p:sp>
      </p:grpSp>
      <p:sp>
        <p:nvSpPr>
          <p:cNvPr id="1839181" name="AutoShape 77"/>
          <p:cNvSpPr>
            <a:spLocks noChangeArrowheads="1"/>
          </p:cNvSpPr>
          <p:nvPr/>
        </p:nvSpPr>
        <p:spPr bwMode="auto">
          <a:xfrm>
            <a:off x="5486681" y="4049527"/>
            <a:ext cx="1389529" cy="1166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36" tIns="40317" rIns="80636" bIns="40317" anchor="ctr"/>
          <a:lstStyle/>
          <a:p>
            <a:pPr algn="ctr" defTabSz="806867">
              <a:defRPr/>
            </a:pPr>
            <a:endParaRPr lang="zh-CN" altLang="en-US" sz="3530" b="1">
              <a:solidFill>
                <a:srgbClr val="00000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82" name="Text Box 78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1832127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39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3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9149" grpId="0" animBg="1" autoUpdateAnimBg="0"/>
      <p:bldP spid="1839153" grpId="0" animBg="1" autoUpdateAnimBg="0"/>
      <p:bldP spid="1839153" grpId="1" animBg="1" autoUpdateAnimBg="0"/>
      <p:bldP spid="1839171" grpId="0" animBg="1"/>
      <p:bldP spid="183918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241" name="Group 257"/>
          <p:cNvGrpSpPr>
            <a:grpSpLocks/>
          </p:cNvGrpSpPr>
          <p:nvPr/>
        </p:nvGrpSpPr>
        <p:grpSpPr bwMode="auto">
          <a:xfrm>
            <a:off x="862853" y="1207434"/>
            <a:ext cx="2651592" cy="970250"/>
            <a:chOff x="520" y="827"/>
            <a:chExt cx="1893" cy="692"/>
          </a:xfrm>
        </p:grpSpPr>
        <p:sp>
          <p:nvSpPr>
            <p:cNvPr id="554094" name="Rectangle 110"/>
            <p:cNvSpPr>
              <a:spLocks noChangeArrowheads="1"/>
            </p:cNvSpPr>
            <p:nvPr/>
          </p:nvSpPr>
          <p:spPr bwMode="auto">
            <a:xfrm>
              <a:off x="520" y="827"/>
              <a:ext cx="1893" cy="69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554092" name="Text Box 108"/>
            <p:cNvSpPr txBox="1">
              <a:spLocks noChangeArrowheads="1"/>
            </p:cNvSpPr>
            <p:nvPr/>
          </p:nvSpPr>
          <p:spPr bwMode="auto">
            <a:xfrm>
              <a:off x="520" y="837"/>
              <a:ext cx="1828" cy="6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ja-JP" altLang="en-US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写作日期</a:t>
              </a:r>
              <a:r>
                <a:rPr lang="en-US" altLang="zh-CN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:   </a:t>
              </a:r>
              <a:r>
                <a:rPr lang="zh-CN" altLang="en-US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公元</a:t>
              </a:r>
              <a:r>
                <a:rPr lang="en-US" altLang="zh-CN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50-90</a:t>
              </a:r>
              <a:r>
                <a:rPr lang="zh-CN" altLang="en-US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年代</a:t>
              </a:r>
            </a:p>
          </p:txBody>
        </p:sp>
      </p:grpSp>
      <p:grpSp>
        <p:nvGrpSpPr>
          <p:cNvPr id="554181" name="Group 197"/>
          <p:cNvGrpSpPr>
            <a:grpSpLocks/>
          </p:cNvGrpSpPr>
          <p:nvPr/>
        </p:nvGrpSpPr>
        <p:grpSpPr bwMode="auto">
          <a:xfrm>
            <a:off x="5399835" y="1109383"/>
            <a:ext cx="3253908" cy="5112684"/>
            <a:chOff x="3759" y="837"/>
            <a:chExt cx="2061" cy="3649"/>
          </a:xfrm>
        </p:grpSpPr>
        <p:sp>
          <p:nvSpPr>
            <p:cNvPr id="554182" name="Rectangle 198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554183" name="Rectangle 199"/>
            <p:cNvSpPr>
              <a:spLocks noChangeArrowheads="1"/>
            </p:cNvSpPr>
            <p:nvPr/>
          </p:nvSpPr>
          <p:spPr bwMode="auto">
            <a:xfrm>
              <a:off x="3843" y="921"/>
              <a:ext cx="1977" cy="33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554" tIns="44778" rIns="89554" bIns="44778">
              <a:spAutoFit/>
            </a:bodyPr>
            <a:lstStyle/>
            <a:p>
              <a:pPr algn="ctr" defTabSz="887907">
                <a:spcBef>
                  <a:spcPct val="50000"/>
                </a:spcBef>
                <a:defRPr/>
              </a:pPr>
              <a:r>
                <a:rPr lang="zh-CN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588" b="1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2559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algn="ctr"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sp>
        <p:nvSpPr>
          <p:cNvPr id="554220" name="Text Box 236"/>
          <p:cNvSpPr txBox="1">
            <a:spLocks noChangeArrowheads="1"/>
          </p:cNvSpPr>
          <p:nvPr/>
        </p:nvSpPr>
        <p:spPr bwMode="auto">
          <a:xfrm>
            <a:off x="8653570" y="4906"/>
            <a:ext cx="230068" cy="35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765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554225" name="Text Box 241"/>
          <p:cNvSpPr txBox="1">
            <a:spLocks noChangeArrowheads="1"/>
          </p:cNvSpPr>
          <p:nvPr/>
        </p:nvSpPr>
        <p:spPr bwMode="auto">
          <a:xfrm>
            <a:off x="7918197" y="6537934"/>
            <a:ext cx="162807" cy="21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en-GB" sz="882" b="1">
              <a:solidFill>
                <a:srgbClr val="FFFFFF"/>
              </a:solidFill>
              <a:latin typeface="Comic Sans MS" charset="0"/>
              <a:cs typeface="Arial"/>
            </a:endParaRPr>
          </a:p>
        </p:txBody>
      </p:sp>
      <p:sp>
        <p:nvSpPr>
          <p:cNvPr id="554227" name="Text Box 243"/>
          <p:cNvSpPr txBox="1">
            <a:spLocks noChangeArrowheads="1"/>
          </p:cNvSpPr>
          <p:nvPr/>
        </p:nvSpPr>
        <p:spPr bwMode="auto">
          <a:xfrm>
            <a:off x="8242906" y="6541436"/>
            <a:ext cx="300600" cy="21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48</a:t>
            </a:r>
          </a:p>
        </p:txBody>
      </p:sp>
      <p:sp>
        <p:nvSpPr>
          <p:cNvPr id="554228" name="Text Box 244"/>
          <p:cNvSpPr txBox="1">
            <a:spLocks noChangeArrowheads="1"/>
          </p:cNvSpPr>
          <p:nvPr/>
        </p:nvSpPr>
        <p:spPr bwMode="auto">
          <a:xfrm>
            <a:off x="8635640" y="6493271"/>
            <a:ext cx="258923" cy="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123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554243" name="Group 259"/>
          <p:cNvGrpSpPr>
            <a:grpSpLocks/>
          </p:cNvGrpSpPr>
          <p:nvPr/>
        </p:nvGrpSpPr>
        <p:grpSpPr bwMode="auto">
          <a:xfrm>
            <a:off x="3507442" y="-63033"/>
            <a:ext cx="1560419" cy="6710923"/>
            <a:chOff x="2408" y="-45"/>
            <a:chExt cx="1114" cy="4791"/>
          </a:xfrm>
        </p:grpSpPr>
        <p:grpSp>
          <p:nvGrpSpPr>
            <p:cNvPr id="79887" name="Group 173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79890" name="Group 174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554159" name="Line 175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806867">
                    <a:defRPr/>
                  </a:pPr>
                  <a:endParaRPr lang="en-US" sz="3530" b="1">
                    <a:solidFill>
                      <a:srgbClr val="000000"/>
                    </a:solidFill>
                    <a:latin typeface="Comic Sans MS" charset="0"/>
                    <a:cs typeface="Arial"/>
                  </a:endParaRPr>
                </a:p>
              </p:txBody>
            </p:sp>
            <p:sp>
              <p:nvSpPr>
                <p:cNvPr id="554160" name="Line 176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806867">
                    <a:defRPr/>
                  </a:pPr>
                  <a:endParaRPr lang="en-US" sz="3530" b="1">
                    <a:solidFill>
                      <a:srgbClr val="000000"/>
                    </a:solidFill>
                    <a:latin typeface="Comic Sans MS" charset="0"/>
                    <a:cs typeface="Arial"/>
                  </a:endParaRPr>
                </a:p>
              </p:txBody>
            </p:sp>
            <p:sp>
              <p:nvSpPr>
                <p:cNvPr id="554161" name="Line 177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806867">
                    <a:defRPr/>
                  </a:pPr>
                  <a:endParaRPr lang="en-US" sz="3530" b="1">
                    <a:solidFill>
                      <a:srgbClr val="000000"/>
                    </a:solidFill>
                    <a:latin typeface="Comic Sans MS" charset="0"/>
                    <a:cs typeface="Arial"/>
                  </a:endParaRPr>
                </a:p>
              </p:txBody>
            </p:sp>
            <p:sp>
              <p:nvSpPr>
                <p:cNvPr id="554162" name="Line 178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806867">
                    <a:defRPr/>
                  </a:pPr>
                  <a:endParaRPr lang="en-US" sz="3530" b="1">
                    <a:solidFill>
                      <a:srgbClr val="000000"/>
                    </a:solidFill>
                    <a:latin typeface="Comic Sans MS" charset="0"/>
                    <a:cs typeface="Arial"/>
                  </a:endParaRPr>
                </a:p>
              </p:txBody>
            </p:sp>
          </p:grpSp>
          <p:sp>
            <p:nvSpPr>
              <p:cNvPr id="554163" name="Rectangle 179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554" tIns="44778" rIns="89554" bIns="44778">
                <a:spAutoFit/>
              </a:bodyPr>
              <a:lstStyle/>
              <a:p>
                <a:pPr algn="ctr" defTabSz="887907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500" b="1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algn="ctr" defTabSz="887907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500" b="1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algn="ctr" defTabSz="887907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500" b="1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500" b="1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algn="ctr" defTabSz="887907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500" b="1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79892" name="Group 180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79893" name="Group 181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554166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grpSp>
                <p:nvGrpSpPr>
                  <p:cNvPr id="79903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5541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79759" tIns="39180" rIns="79759" bIns="39180">
                      <a:spAutoFit/>
                    </a:bodyPr>
                    <a:lstStyle/>
                    <a:p>
                      <a:pPr defTabSz="806867">
                        <a:spcBef>
                          <a:spcPct val="50000"/>
                        </a:spcBef>
                        <a:defRPr/>
                      </a:pPr>
                      <a:endParaRPr lang="en-GB" sz="1588" b="1">
                        <a:solidFill>
                          <a:srgbClr val="FC0128"/>
                        </a:solidFill>
                        <a:latin typeface="Helvetica" charset="0"/>
                        <a:cs typeface="Arial"/>
                      </a:endParaRPr>
                    </a:p>
                  </p:txBody>
                </p:sp>
                <p:sp>
                  <p:nvSpPr>
                    <p:cNvPr id="5541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defTabSz="806867">
                        <a:defRPr/>
                      </a:pPr>
                      <a:endParaRPr lang="en-US" sz="3530" b="1">
                        <a:solidFill>
                          <a:srgbClr val="000000"/>
                        </a:solidFill>
                        <a:latin typeface="Comic Sans MS" charset="0"/>
                        <a:cs typeface="Arial"/>
                      </a:endParaRPr>
                    </a:p>
                  </p:txBody>
                </p:sp>
                <p:sp>
                  <p:nvSpPr>
                    <p:cNvPr id="5541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554" tIns="44778" rIns="89554" bIns="44778">
                      <a:spAutoFit/>
                    </a:bodyPr>
                    <a:lstStyle/>
                    <a:p>
                      <a:pPr algn="ctr" defTabSz="887907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500" b="1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algn="ctr" defTabSz="887907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235" b="1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79894" name="Group 187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554172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554173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55417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55417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55417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55417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55417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554229" name="Rectangle 245"/>
            <p:cNvSpPr>
              <a:spLocks noChangeArrowheads="1"/>
            </p:cNvSpPr>
            <p:nvPr/>
          </p:nvSpPr>
          <p:spPr bwMode="auto">
            <a:xfrm>
              <a:off x="2464" y="205"/>
              <a:ext cx="939" cy="4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554" tIns="44778" rIns="89554" bIns="44778">
              <a:spAutoFit/>
            </a:bodyPr>
            <a:lstStyle/>
            <a:p>
              <a:pPr algn="ctr" defTabSz="887907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1853" b="1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1853" b="1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554230" name="Rectangle 246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554" tIns="44778" rIns="89554" bIns="44778">
              <a:spAutoFit/>
            </a:bodyPr>
            <a:lstStyle/>
            <a:p>
              <a:pPr algn="ctr" defTabSz="887907">
                <a:spcBef>
                  <a:spcPct val="50000"/>
                </a:spcBef>
                <a:defRPr/>
              </a:pPr>
              <a:r>
                <a:rPr lang="en-US" altLang="zh-CN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554234" name="Oval 250"/>
          <p:cNvSpPr>
            <a:spLocks noChangeArrowheads="1"/>
          </p:cNvSpPr>
          <p:nvPr/>
        </p:nvSpPr>
        <p:spPr bwMode="auto">
          <a:xfrm>
            <a:off x="5562320" y="2636184"/>
            <a:ext cx="2997574" cy="6905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554239" name="Oval 255"/>
          <p:cNvSpPr>
            <a:spLocks noChangeArrowheads="1"/>
          </p:cNvSpPr>
          <p:nvPr/>
        </p:nvSpPr>
        <p:spPr bwMode="auto">
          <a:xfrm>
            <a:off x="3405188" y="4350684"/>
            <a:ext cx="1934415" cy="896471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554240" name="Oval 256"/>
          <p:cNvSpPr>
            <a:spLocks noChangeArrowheads="1"/>
          </p:cNvSpPr>
          <p:nvPr/>
        </p:nvSpPr>
        <p:spPr bwMode="auto">
          <a:xfrm>
            <a:off x="3332350" y="820831"/>
            <a:ext cx="1933015" cy="896471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grpSp>
        <p:nvGrpSpPr>
          <p:cNvPr id="554244" name="Group 260"/>
          <p:cNvGrpSpPr>
            <a:grpSpLocks/>
          </p:cNvGrpSpPr>
          <p:nvPr/>
        </p:nvGrpSpPr>
        <p:grpSpPr bwMode="auto">
          <a:xfrm>
            <a:off x="3478026" y="1000125"/>
            <a:ext cx="1694890" cy="3975287"/>
            <a:chOff x="2387" y="714"/>
            <a:chExt cx="1210" cy="2838"/>
          </a:xfrm>
        </p:grpSpPr>
        <p:sp>
          <p:nvSpPr>
            <p:cNvPr id="554245" name="Text Box 261"/>
            <p:cNvSpPr txBox="1">
              <a:spLocks noChangeArrowheads="1"/>
            </p:cNvSpPr>
            <p:nvPr/>
          </p:nvSpPr>
          <p:spPr bwMode="auto">
            <a:xfrm>
              <a:off x="2387" y="714"/>
              <a:ext cx="1210" cy="3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63" tIns="40332" rIns="80663" bIns="4033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zh-CN" altLang="en-US" sz="1588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书 信:  </a:t>
              </a:r>
              <a:r>
                <a:rPr lang="ja-JP" altLang="en-US" sz="1588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保罗书信</a:t>
              </a:r>
              <a:endParaRPr lang="zh-CN" altLang="en-US" sz="1588" b="1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554246" name="Text Box 262"/>
            <p:cNvSpPr txBox="1">
              <a:spLocks noChangeArrowheads="1"/>
            </p:cNvSpPr>
            <p:nvPr/>
          </p:nvSpPr>
          <p:spPr bwMode="auto">
            <a:xfrm>
              <a:off x="2531" y="3319"/>
              <a:ext cx="918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63" tIns="40332" rIns="80663" bIns="4033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1588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其他书信</a:t>
              </a:r>
            </a:p>
          </p:txBody>
        </p:sp>
      </p:grpSp>
      <p:sp>
        <p:nvSpPr>
          <p:cNvPr id="554247" name="Text Box 263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3881059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234" grpId="0" animBg="1"/>
      <p:bldP spid="554239" grpId="0" animBg="1"/>
      <p:bldP spid="5542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862853" y="1207434"/>
            <a:ext cx="2651592" cy="970250"/>
            <a:chOff x="520" y="827"/>
            <a:chExt cx="1893" cy="692"/>
          </a:xfrm>
        </p:grpSpPr>
        <p:sp>
          <p:nvSpPr>
            <p:cNvPr id="1853443" name="Rectangle 3"/>
            <p:cNvSpPr>
              <a:spLocks noChangeArrowheads="1"/>
            </p:cNvSpPr>
            <p:nvPr/>
          </p:nvSpPr>
          <p:spPr bwMode="auto">
            <a:xfrm>
              <a:off x="520" y="827"/>
              <a:ext cx="1893" cy="69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53444" name="Text Box 4"/>
            <p:cNvSpPr txBox="1">
              <a:spLocks noChangeArrowheads="1"/>
            </p:cNvSpPr>
            <p:nvPr/>
          </p:nvSpPr>
          <p:spPr bwMode="auto">
            <a:xfrm>
              <a:off x="520" y="837"/>
              <a:ext cx="1828" cy="6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ja-JP" altLang="en-US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写作日期</a:t>
              </a:r>
              <a:r>
                <a:rPr lang="en-US" altLang="zh-CN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:   </a:t>
              </a:r>
              <a:r>
                <a:rPr lang="zh-CN" altLang="en-US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公元</a:t>
              </a:r>
              <a:r>
                <a:rPr lang="en-US" altLang="zh-CN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50-90</a:t>
              </a:r>
              <a:r>
                <a:rPr lang="zh-CN" altLang="en-US" sz="2824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年代</a:t>
              </a:r>
            </a:p>
          </p:txBody>
        </p:sp>
      </p:grpSp>
      <p:grpSp>
        <p:nvGrpSpPr>
          <p:cNvPr id="81922" name="Group 5"/>
          <p:cNvGrpSpPr>
            <a:grpSpLocks/>
          </p:cNvGrpSpPr>
          <p:nvPr/>
        </p:nvGrpSpPr>
        <p:grpSpPr bwMode="auto">
          <a:xfrm>
            <a:off x="5399835" y="1109383"/>
            <a:ext cx="3253908" cy="5112684"/>
            <a:chOff x="3759" y="837"/>
            <a:chExt cx="2061" cy="3649"/>
          </a:xfrm>
        </p:grpSpPr>
        <p:sp>
          <p:nvSpPr>
            <p:cNvPr id="1853446" name="Rectangle 6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53447" name="Rectangle 7"/>
            <p:cNvSpPr>
              <a:spLocks noChangeArrowheads="1"/>
            </p:cNvSpPr>
            <p:nvPr/>
          </p:nvSpPr>
          <p:spPr bwMode="auto">
            <a:xfrm>
              <a:off x="3843" y="921"/>
              <a:ext cx="1977" cy="33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554" tIns="44778" rIns="89554" bIns="44778">
              <a:spAutoFit/>
            </a:bodyPr>
            <a:lstStyle/>
            <a:p>
              <a:pPr algn="ctr" defTabSz="887907">
                <a:spcBef>
                  <a:spcPct val="50000"/>
                </a:spcBef>
                <a:defRPr/>
              </a:pPr>
              <a:r>
                <a:rPr lang="zh-CN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588" b="1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2559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algn="ctr"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sp>
        <p:nvSpPr>
          <p:cNvPr id="1853448" name="Text Box 8"/>
          <p:cNvSpPr txBox="1">
            <a:spLocks noChangeArrowheads="1"/>
          </p:cNvSpPr>
          <p:nvPr/>
        </p:nvSpPr>
        <p:spPr bwMode="auto">
          <a:xfrm>
            <a:off x="8653570" y="4906"/>
            <a:ext cx="230068" cy="35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765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1924" name="Group 12"/>
          <p:cNvGrpSpPr>
            <a:grpSpLocks/>
          </p:cNvGrpSpPr>
          <p:nvPr/>
        </p:nvGrpSpPr>
        <p:grpSpPr bwMode="auto">
          <a:xfrm>
            <a:off x="3507442" y="-63033"/>
            <a:ext cx="1560419" cy="6710923"/>
            <a:chOff x="2408" y="-45"/>
            <a:chExt cx="1114" cy="4791"/>
          </a:xfrm>
        </p:grpSpPr>
        <p:grpSp>
          <p:nvGrpSpPr>
            <p:cNvPr id="81971" name="Group 13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81974" name="Group 14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3455" name="Line 15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806867">
                    <a:defRPr/>
                  </a:pPr>
                  <a:endParaRPr lang="en-US" sz="3530" b="1">
                    <a:solidFill>
                      <a:srgbClr val="000000"/>
                    </a:solidFill>
                    <a:latin typeface="Comic Sans MS" charset="0"/>
                    <a:cs typeface="Arial"/>
                  </a:endParaRPr>
                </a:p>
              </p:txBody>
            </p:sp>
            <p:sp>
              <p:nvSpPr>
                <p:cNvPr id="1853456" name="Line 16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806867">
                    <a:defRPr/>
                  </a:pPr>
                  <a:endParaRPr lang="en-US" sz="3530" b="1">
                    <a:solidFill>
                      <a:srgbClr val="000000"/>
                    </a:solidFill>
                    <a:latin typeface="Comic Sans MS" charset="0"/>
                    <a:cs typeface="Arial"/>
                  </a:endParaRPr>
                </a:p>
              </p:txBody>
            </p:sp>
            <p:sp>
              <p:nvSpPr>
                <p:cNvPr id="1853457" name="Line 17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806867">
                    <a:defRPr/>
                  </a:pPr>
                  <a:endParaRPr lang="en-US" sz="3530" b="1">
                    <a:solidFill>
                      <a:srgbClr val="000000"/>
                    </a:solidFill>
                    <a:latin typeface="Comic Sans MS" charset="0"/>
                    <a:cs typeface="Arial"/>
                  </a:endParaRPr>
                </a:p>
              </p:txBody>
            </p:sp>
            <p:sp>
              <p:nvSpPr>
                <p:cNvPr id="1853458" name="Line 18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defTabSz="806867">
                    <a:defRPr/>
                  </a:pPr>
                  <a:endParaRPr lang="en-US" sz="3530" b="1">
                    <a:solidFill>
                      <a:srgbClr val="000000"/>
                    </a:solidFill>
                    <a:latin typeface="Comic Sans MS" charset="0"/>
                    <a:cs typeface="Arial"/>
                  </a:endParaRPr>
                </a:p>
              </p:txBody>
            </p:sp>
          </p:grpSp>
          <p:sp>
            <p:nvSpPr>
              <p:cNvPr id="1853459" name="Rectangle 19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554" tIns="44778" rIns="89554" bIns="44778">
                <a:spAutoFit/>
              </a:bodyPr>
              <a:lstStyle/>
              <a:p>
                <a:pPr algn="ctr" defTabSz="887907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500" b="1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algn="ctr" defTabSz="887907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500" b="1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algn="ctr" defTabSz="887907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500" b="1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500" b="1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algn="ctr" defTabSz="887907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500" b="1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1976" name="Group 20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1977" name="Group 21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346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grpSp>
                <p:nvGrpSpPr>
                  <p:cNvPr id="8198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346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79759" tIns="39180" rIns="79759" bIns="39180">
                      <a:spAutoFit/>
                    </a:bodyPr>
                    <a:lstStyle/>
                    <a:p>
                      <a:pPr defTabSz="806867">
                        <a:spcBef>
                          <a:spcPct val="50000"/>
                        </a:spcBef>
                        <a:defRPr/>
                      </a:pPr>
                      <a:endParaRPr lang="en-GB" sz="1588" b="1">
                        <a:solidFill>
                          <a:srgbClr val="FC0128"/>
                        </a:solidFill>
                        <a:latin typeface="Helvetica" charset="0"/>
                        <a:cs typeface="Arial"/>
                      </a:endParaRPr>
                    </a:p>
                  </p:txBody>
                </p:sp>
                <p:sp>
                  <p:nvSpPr>
                    <p:cNvPr id="185346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defTabSz="806867">
                        <a:defRPr/>
                      </a:pPr>
                      <a:endParaRPr lang="en-US" sz="3530" b="1">
                        <a:solidFill>
                          <a:srgbClr val="000000"/>
                        </a:solidFill>
                        <a:latin typeface="Comic Sans MS" charset="0"/>
                        <a:cs typeface="Arial"/>
                      </a:endParaRPr>
                    </a:p>
                  </p:txBody>
                </p:sp>
                <p:sp>
                  <p:nvSpPr>
                    <p:cNvPr id="1853466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554" tIns="44778" rIns="89554" bIns="44778">
                      <a:spAutoFit/>
                    </a:bodyPr>
                    <a:lstStyle/>
                    <a:p>
                      <a:pPr algn="ctr" defTabSz="887907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500" b="1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algn="ctr" defTabSz="887907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235" b="1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81978" name="Group 27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346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185346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18534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18534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185347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185347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  <p:sp>
                <p:nvSpPr>
                  <p:cNvPr id="185347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 defTabSz="806867">
                      <a:defRPr/>
                    </a:pPr>
                    <a:endParaRPr lang="en-US" sz="3530" b="1">
                      <a:solidFill>
                        <a:srgbClr val="000000"/>
                      </a:solidFill>
                      <a:latin typeface="Comic Sans MS" charset="0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1853475" name="Rectangle 35"/>
            <p:cNvSpPr>
              <a:spLocks noChangeArrowheads="1"/>
            </p:cNvSpPr>
            <p:nvPr/>
          </p:nvSpPr>
          <p:spPr bwMode="auto">
            <a:xfrm>
              <a:off x="2464" y="205"/>
              <a:ext cx="939" cy="4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554" tIns="44778" rIns="89554" bIns="44778">
              <a:spAutoFit/>
            </a:bodyPr>
            <a:lstStyle/>
            <a:p>
              <a:pPr algn="ctr" defTabSz="887907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1853" b="1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1853" b="1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3476" name="Rectangle 36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554" tIns="44778" rIns="89554" bIns="44778">
              <a:spAutoFit/>
            </a:bodyPr>
            <a:lstStyle/>
            <a:p>
              <a:pPr algn="ctr" defTabSz="887907">
                <a:spcBef>
                  <a:spcPct val="50000"/>
                </a:spcBef>
                <a:defRPr/>
              </a:pPr>
              <a:r>
                <a:rPr lang="en-US" altLang="zh-CN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588" b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grpSp>
        <p:nvGrpSpPr>
          <p:cNvPr id="81925" name="Group 40"/>
          <p:cNvGrpSpPr>
            <a:grpSpLocks/>
          </p:cNvGrpSpPr>
          <p:nvPr/>
        </p:nvGrpSpPr>
        <p:grpSpPr bwMode="auto">
          <a:xfrm>
            <a:off x="3478026" y="1000125"/>
            <a:ext cx="1694890" cy="3975287"/>
            <a:chOff x="2387" y="714"/>
            <a:chExt cx="1210" cy="2838"/>
          </a:xfrm>
        </p:grpSpPr>
        <p:sp>
          <p:nvSpPr>
            <p:cNvPr id="1853481" name="Text Box 41"/>
            <p:cNvSpPr txBox="1">
              <a:spLocks noChangeArrowheads="1"/>
            </p:cNvSpPr>
            <p:nvPr/>
          </p:nvSpPr>
          <p:spPr bwMode="auto">
            <a:xfrm>
              <a:off x="2387" y="714"/>
              <a:ext cx="1210" cy="3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63" tIns="40332" rIns="80663" bIns="4033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zh-CN" altLang="en-US" sz="1588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书 信:  </a:t>
              </a:r>
              <a:r>
                <a:rPr lang="ja-JP" altLang="en-US" sz="1588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保罗书信</a:t>
              </a:r>
              <a:endParaRPr lang="zh-CN" altLang="en-US" sz="1588" b="1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53482" name="Text Box 42"/>
            <p:cNvSpPr txBox="1">
              <a:spLocks noChangeArrowheads="1"/>
            </p:cNvSpPr>
            <p:nvPr/>
          </p:nvSpPr>
          <p:spPr bwMode="auto">
            <a:xfrm>
              <a:off x="2531" y="3319"/>
              <a:ext cx="918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63" tIns="40332" rIns="80663" bIns="4033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1588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其他书信</a:t>
              </a:r>
            </a:p>
          </p:txBody>
        </p:sp>
      </p:grpSp>
      <p:grpSp>
        <p:nvGrpSpPr>
          <p:cNvPr id="81926" name="Group 43"/>
          <p:cNvGrpSpPr>
            <a:grpSpLocks/>
          </p:cNvGrpSpPr>
          <p:nvPr/>
        </p:nvGrpSpPr>
        <p:grpSpPr bwMode="auto">
          <a:xfrm>
            <a:off x="5399835" y="1109383"/>
            <a:ext cx="3253908" cy="5112684"/>
            <a:chOff x="3759" y="837"/>
            <a:chExt cx="2061" cy="3649"/>
          </a:xfrm>
        </p:grpSpPr>
        <p:sp>
          <p:nvSpPr>
            <p:cNvPr id="1853484" name="Rectangle 44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853485" name="Rectangle 45"/>
            <p:cNvSpPr>
              <a:spLocks noChangeArrowheads="1"/>
            </p:cNvSpPr>
            <p:nvPr/>
          </p:nvSpPr>
          <p:spPr bwMode="auto">
            <a:xfrm>
              <a:off x="3843" y="921"/>
              <a:ext cx="1977" cy="33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554" tIns="44778" rIns="89554" bIns="44778">
              <a:spAutoFit/>
            </a:bodyPr>
            <a:lstStyle/>
            <a:p>
              <a:pPr algn="ctr" defTabSz="887907">
                <a:spcBef>
                  <a:spcPct val="50000"/>
                </a:spcBef>
                <a:defRPr/>
              </a:pPr>
              <a:r>
                <a:rPr lang="zh-CN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088" b="1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588" b="1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2559" b="1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algn="ctr" defTabSz="887907">
                <a:spcBef>
                  <a:spcPct val="50000"/>
                </a:spcBef>
                <a:defRPr/>
              </a:pPr>
              <a:r>
                <a:rPr lang="zh-CN" altLang="en-US" sz="2206" b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grpSp>
        <p:nvGrpSpPr>
          <p:cNvPr id="1853488" name="Group 48"/>
          <p:cNvGrpSpPr>
            <a:grpSpLocks/>
          </p:cNvGrpSpPr>
          <p:nvPr/>
        </p:nvGrpSpPr>
        <p:grpSpPr bwMode="auto">
          <a:xfrm>
            <a:off x="673754" y="30816"/>
            <a:ext cx="7979989" cy="6858000"/>
            <a:chOff x="319" y="0"/>
            <a:chExt cx="5697" cy="4896"/>
          </a:xfrm>
        </p:grpSpPr>
        <p:pic>
          <p:nvPicPr>
            <p:cNvPr id="81965" name="Picture 4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3490" name="Rectangle 50"/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</p:grpSp>
      <p:grpSp>
        <p:nvGrpSpPr>
          <p:cNvPr id="1853525" name="Group 85"/>
          <p:cNvGrpSpPr>
            <a:grpSpLocks/>
          </p:cNvGrpSpPr>
          <p:nvPr/>
        </p:nvGrpSpPr>
        <p:grpSpPr bwMode="auto">
          <a:xfrm>
            <a:off x="1077166" y="5332599"/>
            <a:ext cx="7376272" cy="1278871"/>
            <a:chOff x="673" y="3807"/>
            <a:chExt cx="5266" cy="913"/>
          </a:xfrm>
        </p:grpSpPr>
        <p:sp>
          <p:nvSpPr>
            <p:cNvPr id="1853492" name="Text Box 52"/>
            <p:cNvSpPr txBox="1">
              <a:spLocks noChangeArrowheads="1"/>
            </p:cNvSpPr>
            <p:nvPr/>
          </p:nvSpPr>
          <p:spPr bwMode="auto">
            <a:xfrm>
              <a:off x="673" y="3807"/>
              <a:ext cx="5012" cy="52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4236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早期教会的传播</a:t>
              </a:r>
            </a:p>
          </p:txBody>
        </p:sp>
        <p:sp>
          <p:nvSpPr>
            <p:cNvPr id="1853493" name="Text Box 53"/>
            <p:cNvSpPr txBox="1">
              <a:spLocks noChangeArrowheads="1"/>
            </p:cNvSpPr>
            <p:nvPr/>
          </p:nvSpPr>
          <p:spPr bwMode="auto">
            <a:xfrm>
              <a:off x="2618" y="4487"/>
              <a:ext cx="3321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zh-CN" altLang="en-US" sz="1588" b="1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仅为具有代表性的地点</a:t>
              </a:r>
            </a:p>
          </p:txBody>
        </p:sp>
      </p:grpSp>
      <p:sp>
        <p:nvSpPr>
          <p:cNvPr id="1853494" name="Oval 54"/>
          <p:cNvSpPr>
            <a:spLocks noChangeArrowheads="1"/>
          </p:cNvSpPr>
          <p:nvPr/>
        </p:nvSpPr>
        <p:spPr bwMode="auto">
          <a:xfrm>
            <a:off x="1346108" y="388005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495" name="Oval 55"/>
          <p:cNvSpPr>
            <a:spLocks noChangeArrowheads="1"/>
          </p:cNvSpPr>
          <p:nvPr/>
        </p:nvSpPr>
        <p:spPr bwMode="auto">
          <a:xfrm>
            <a:off x="1777534" y="728383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496" name="Oval 56"/>
          <p:cNvSpPr>
            <a:spLocks noChangeArrowheads="1"/>
          </p:cNvSpPr>
          <p:nvPr/>
        </p:nvSpPr>
        <p:spPr bwMode="auto">
          <a:xfrm>
            <a:off x="3787589" y="1731309"/>
            <a:ext cx="226919" cy="23392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497" name="Oval 57"/>
          <p:cNvSpPr>
            <a:spLocks noChangeArrowheads="1"/>
          </p:cNvSpPr>
          <p:nvPr/>
        </p:nvSpPr>
        <p:spPr bwMode="auto">
          <a:xfrm>
            <a:off x="3693740" y="792816"/>
            <a:ext cx="226919" cy="2311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498" name="Oval 58"/>
          <p:cNvSpPr>
            <a:spLocks noChangeArrowheads="1"/>
          </p:cNvSpPr>
          <p:nvPr/>
        </p:nvSpPr>
        <p:spPr bwMode="auto">
          <a:xfrm>
            <a:off x="4056529" y="812427"/>
            <a:ext cx="2255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499" name="Oval 59"/>
          <p:cNvSpPr>
            <a:spLocks noChangeArrowheads="1"/>
          </p:cNvSpPr>
          <p:nvPr/>
        </p:nvSpPr>
        <p:spPr bwMode="auto">
          <a:xfrm>
            <a:off x="5037045" y="1037946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0" name="Oval 60"/>
          <p:cNvSpPr>
            <a:spLocks noChangeArrowheads="1"/>
          </p:cNvSpPr>
          <p:nvPr/>
        </p:nvSpPr>
        <p:spPr bwMode="auto">
          <a:xfrm>
            <a:off x="5284975" y="1379725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1" name="Oval 61"/>
          <p:cNvSpPr>
            <a:spLocks noChangeArrowheads="1"/>
          </p:cNvSpPr>
          <p:nvPr/>
        </p:nvSpPr>
        <p:spPr bwMode="auto">
          <a:xfrm>
            <a:off x="5693990" y="1466571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2" name="Oval 62"/>
          <p:cNvSpPr>
            <a:spLocks noChangeArrowheads="1"/>
          </p:cNvSpPr>
          <p:nvPr/>
        </p:nvSpPr>
        <p:spPr bwMode="auto">
          <a:xfrm>
            <a:off x="5485280" y="1738313"/>
            <a:ext cx="226919" cy="231121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3" name="Oval 63"/>
          <p:cNvSpPr>
            <a:spLocks noChangeArrowheads="1"/>
          </p:cNvSpPr>
          <p:nvPr/>
        </p:nvSpPr>
        <p:spPr bwMode="auto">
          <a:xfrm>
            <a:off x="5185523" y="1872784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4" name="Oval 64"/>
          <p:cNvSpPr>
            <a:spLocks noChangeArrowheads="1"/>
          </p:cNvSpPr>
          <p:nvPr/>
        </p:nvSpPr>
        <p:spPr bwMode="auto">
          <a:xfrm>
            <a:off x="5458666" y="2078691"/>
            <a:ext cx="225518" cy="2311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5" name="Oval 65"/>
          <p:cNvSpPr>
            <a:spLocks noChangeArrowheads="1"/>
          </p:cNvSpPr>
          <p:nvPr/>
        </p:nvSpPr>
        <p:spPr bwMode="auto">
          <a:xfrm>
            <a:off x="5797644" y="2050677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6" name="Oval 66"/>
          <p:cNvSpPr>
            <a:spLocks noChangeArrowheads="1"/>
          </p:cNvSpPr>
          <p:nvPr/>
        </p:nvSpPr>
        <p:spPr bwMode="auto">
          <a:xfrm>
            <a:off x="5771030" y="1704696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7" name="Oval 67"/>
          <p:cNvSpPr>
            <a:spLocks noChangeArrowheads="1"/>
          </p:cNvSpPr>
          <p:nvPr/>
        </p:nvSpPr>
        <p:spPr bwMode="auto">
          <a:xfrm>
            <a:off x="6020361" y="1840567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8" name="Oval 68"/>
          <p:cNvSpPr>
            <a:spLocks noChangeArrowheads="1"/>
          </p:cNvSpPr>
          <p:nvPr/>
        </p:nvSpPr>
        <p:spPr bwMode="auto">
          <a:xfrm>
            <a:off x="6315916" y="1928813"/>
            <a:ext cx="226919" cy="231121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09" name="Oval 69"/>
          <p:cNvSpPr>
            <a:spLocks noChangeArrowheads="1"/>
          </p:cNvSpPr>
          <p:nvPr/>
        </p:nvSpPr>
        <p:spPr bwMode="auto">
          <a:xfrm>
            <a:off x="6383152" y="2200556"/>
            <a:ext cx="225518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0" name="Oval 70"/>
          <p:cNvSpPr>
            <a:spLocks noChangeArrowheads="1"/>
          </p:cNvSpPr>
          <p:nvPr/>
        </p:nvSpPr>
        <p:spPr bwMode="auto">
          <a:xfrm>
            <a:off x="6584858" y="2357438"/>
            <a:ext cx="226919" cy="231121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1" name="Oval 71"/>
          <p:cNvSpPr>
            <a:spLocks noChangeArrowheads="1"/>
          </p:cNvSpPr>
          <p:nvPr/>
        </p:nvSpPr>
        <p:spPr bwMode="auto">
          <a:xfrm>
            <a:off x="3994898" y="4272243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2" name="Oval 72"/>
          <p:cNvSpPr>
            <a:spLocks noChangeArrowheads="1"/>
          </p:cNvSpPr>
          <p:nvPr/>
        </p:nvSpPr>
        <p:spPr bwMode="auto">
          <a:xfrm>
            <a:off x="6780961" y="3263714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3" name="Oval 73"/>
          <p:cNvSpPr>
            <a:spLocks noChangeArrowheads="1"/>
          </p:cNvSpPr>
          <p:nvPr/>
        </p:nvSpPr>
        <p:spPr bwMode="auto">
          <a:xfrm>
            <a:off x="7054103" y="3078816"/>
            <a:ext cx="226919" cy="2311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4" name="Oval 74"/>
          <p:cNvSpPr>
            <a:spLocks noChangeArrowheads="1"/>
          </p:cNvSpPr>
          <p:nvPr/>
        </p:nvSpPr>
        <p:spPr bwMode="auto">
          <a:xfrm>
            <a:off x="8195703" y="2092699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5" name="Oval 75"/>
          <p:cNvSpPr>
            <a:spLocks noChangeArrowheads="1"/>
          </p:cNvSpPr>
          <p:nvPr/>
        </p:nvSpPr>
        <p:spPr bwMode="auto">
          <a:xfrm>
            <a:off x="7688637" y="2798670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6" name="Oval 76"/>
          <p:cNvSpPr>
            <a:spLocks noChangeArrowheads="1"/>
          </p:cNvSpPr>
          <p:nvPr/>
        </p:nvSpPr>
        <p:spPr bwMode="auto">
          <a:xfrm>
            <a:off x="7572376" y="2340630"/>
            <a:ext cx="228320" cy="231121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7" name="Oval 77"/>
          <p:cNvSpPr>
            <a:spLocks noChangeArrowheads="1"/>
          </p:cNvSpPr>
          <p:nvPr/>
        </p:nvSpPr>
        <p:spPr bwMode="auto">
          <a:xfrm>
            <a:off x="7432302" y="1945622"/>
            <a:ext cx="226919" cy="2339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8" name="Oval 78"/>
          <p:cNvSpPr>
            <a:spLocks noChangeArrowheads="1"/>
          </p:cNvSpPr>
          <p:nvPr/>
        </p:nvSpPr>
        <p:spPr bwMode="auto">
          <a:xfrm>
            <a:off x="6834188" y="2012858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19" name="Oval 79"/>
          <p:cNvSpPr>
            <a:spLocks noChangeArrowheads="1"/>
          </p:cNvSpPr>
          <p:nvPr/>
        </p:nvSpPr>
        <p:spPr bwMode="auto">
          <a:xfrm>
            <a:off x="6991071" y="1826559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20" name="Oval 80"/>
          <p:cNvSpPr>
            <a:spLocks noChangeArrowheads="1"/>
          </p:cNvSpPr>
          <p:nvPr/>
        </p:nvSpPr>
        <p:spPr bwMode="auto">
          <a:xfrm>
            <a:off x="6691313" y="1435755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21" name="Oval 81"/>
          <p:cNvSpPr>
            <a:spLocks noChangeArrowheads="1"/>
          </p:cNvSpPr>
          <p:nvPr/>
        </p:nvSpPr>
        <p:spPr bwMode="auto">
          <a:xfrm>
            <a:off x="7463118" y="4630831"/>
            <a:ext cx="226919" cy="23392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22" name="Oval 82"/>
          <p:cNvSpPr>
            <a:spLocks noChangeArrowheads="1"/>
          </p:cNvSpPr>
          <p:nvPr/>
        </p:nvSpPr>
        <p:spPr bwMode="auto">
          <a:xfrm>
            <a:off x="7415493" y="4169990"/>
            <a:ext cx="2255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23" name="Oval 83"/>
          <p:cNvSpPr>
            <a:spLocks noChangeArrowheads="1"/>
          </p:cNvSpPr>
          <p:nvPr/>
        </p:nvSpPr>
        <p:spPr bwMode="auto">
          <a:xfrm>
            <a:off x="7823108" y="3825409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524" name="Oval 84"/>
          <p:cNvSpPr>
            <a:spLocks noChangeArrowheads="1"/>
          </p:cNvSpPr>
          <p:nvPr/>
        </p:nvSpPr>
        <p:spPr bwMode="auto">
          <a:xfrm>
            <a:off x="7545762" y="3776383"/>
            <a:ext cx="226919" cy="23252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80663" tIns="40332" rIns="80663" bIns="40332" anchor="ctr"/>
          <a:lstStyle/>
          <a:p>
            <a:pPr algn="ctr" defTabSz="806867">
              <a:defRPr/>
            </a:pPr>
            <a:endParaRPr lang="en-US" sz="3530" b="1">
              <a:solidFill>
                <a:srgbClr val="000000"/>
              </a:solidFill>
              <a:latin typeface="Comic Sans MS" charset="0"/>
              <a:cs typeface="Arial"/>
            </a:endParaRPr>
          </a:p>
        </p:txBody>
      </p:sp>
      <p:sp>
        <p:nvSpPr>
          <p:cNvPr id="1853449" name="Text Box 9"/>
          <p:cNvSpPr txBox="1">
            <a:spLocks noChangeArrowheads="1"/>
          </p:cNvSpPr>
          <p:nvPr/>
        </p:nvSpPr>
        <p:spPr bwMode="auto">
          <a:xfrm>
            <a:off x="7918197" y="6537934"/>
            <a:ext cx="162807" cy="21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en-GB" sz="882" b="1">
              <a:solidFill>
                <a:srgbClr val="FFFFFF"/>
              </a:solidFill>
              <a:latin typeface="Comic Sans MS" charset="0"/>
              <a:cs typeface="Arial"/>
            </a:endParaRPr>
          </a:p>
        </p:txBody>
      </p:sp>
      <p:sp>
        <p:nvSpPr>
          <p:cNvPr id="1853450" name="Text Box 10"/>
          <p:cNvSpPr txBox="1">
            <a:spLocks noChangeArrowheads="1"/>
          </p:cNvSpPr>
          <p:nvPr/>
        </p:nvSpPr>
        <p:spPr bwMode="auto">
          <a:xfrm>
            <a:off x="8242906" y="6540035"/>
            <a:ext cx="300600" cy="21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49</a:t>
            </a:r>
          </a:p>
        </p:txBody>
      </p:sp>
      <p:sp>
        <p:nvSpPr>
          <p:cNvPr id="1853526" name="Text Box 86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3614074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5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4" grpId="0" animBg="1"/>
      <p:bldP spid="1853495" grpId="0" animBg="1"/>
      <p:bldP spid="1853496" grpId="0" animBg="1"/>
      <p:bldP spid="1853497" grpId="0" animBg="1"/>
      <p:bldP spid="1853498" grpId="0" animBg="1"/>
      <p:bldP spid="1853499" grpId="0" animBg="1"/>
      <p:bldP spid="1853500" grpId="0" animBg="1"/>
      <p:bldP spid="1853501" grpId="0" animBg="1"/>
      <p:bldP spid="1853502" grpId="0" animBg="1"/>
      <p:bldP spid="1853503" grpId="0" animBg="1"/>
      <p:bldP spid="1853504" grpId="0" animBg="1"/>
      <p:bldP spid="1853505" grpId="0" animBg="1"/>
      <p:bldP spid="1853506" grpId="0" animBg="1"/>
      <p:bldP spid="1853507" grpId="0" animBg="1"/>
      <p:bldP spid="1853508" grpId="0" animBg="1"/>
      <p:bldP spid="1853509" grpId="0" animBg="1"/>
      <p:bldP spid="1853510" grpId="0" animBg="1"/>
      <p:bldP spid="1853511" grpId="0" animBg="1"/>
      <p:bldP spid="1853512" grpId="0" animBg="1"/>
      <p:bldP spid="1853513" grpId="0" animBg="1"/>
      <p:bldP spid="1853514" grpId="0" animBg="1"/>
      <p:bldP spid="1853515" grpId="0" animBg="1"/>
      <p:bldP spid="1853516" grpId="0" animBg="1"/>
      <p:bldP spid="1853517" grpId="0" animBg="1"/>
      <p:bldP spid="1853518" grpId="0" animBg="1"/>
      <p:bldP spid="1853519" grpId="0" animBg="1"/>
      <p:bldP spid="1853520" grpId="0" animBg="1"/>
      <p:bldP spid="1853521" grpId="0" animBg="1"/>
      <p:bldP spid="1853522" grpId="0" animBg="1"/>
      <p:bldP spid="1853523" grpId="0" animBg="1"/>
      <p:bldP spid="18535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634" name="Group 2"/>
          <p:cNvGrpSpPr>
            <a:grpSpLocks/>
          </p:cNvGrpSpPr>
          <p:nvPr/>
        </p:nvGrpSpPr>
        <p:grpSpPr bwMode="auto">
          <a:xfrm>
            <a:off x="487456" y="1"/>
            <a:ext cx="8169088" cy="6872007"/>
            <a:chOff x="332" y="25"/>
            <a:chExt cx="5697" cy="4896"/>
          </a:xfrm>
        </p:grpSpPr>
        <p:pic>
          <p:nvPicPr>
            <p:cNvPr id="118830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" y="25"/>
              <a:ext cx="569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3636" name="Rectangle 4"/>
            <p:cNvSpPr>
              <a:spLocks noChangeArrowheads="1"/>
            </p:cNvSpPr>
            <p:nvPr/>
          </p:nvSpPr>
          <p:spPr bwMode="auto">
            <a:xfrm>
              <a:off x="643" y="2005"/>
              <a:ext cx="360" cy="338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</p:grpSp>
      <p:sp>
        <p:nvSpPr>
          <p:cNvPr id="1093637" name="Text Box 5"/>
          <p:cNvSpPr txBox="1">
            <a:spLocks noChangeArrowheads="1"/>
          </p:cNvSpPr>
          <p:nvPr/>
        </p:nvSpPr>
        <p:spPr bwMode="auto">
          <a:xfrm>
            <a:off x="8647555" y="-28313"/>
            <a:ext cx="247702" cy="42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2206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93638" name="Text Box 6"/>
          <p:cNvSpPr txBox="1">
            <a:spLocks noChangeArrowheads="1"/>
          </p:cNvSpPr>
          <p:nvPr/>
        </p:nvSpPr>
        <p:spPr bwMode="auto">
          <a:xfrm>
            <a:off x="3186673" y="1878386"/>
            <a:ext cx="1518397" cy="3257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罗马书</a:t>
            </a:r>
            <a:endParaRPr lang="zh-CN" altLang="en-US" sz="1588" b="1">
              <a:solidFill>
                <a:srgbClr val="FFFFFF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1" name="Text Box 9"/>
          <p:cNvSpPr txBox="1">
            <a:spLocks noChangeArrowheads="1"/>
          </p:cNvSpPr>
          <p:nvPr/>
        </p:nvSpPr>
        <p:spPr bwMode="auto">
          <a:xfrm>
            <a:off x="4403912" y="1872783"/>
            <a:ext cx="2512919" cy="3257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哥林多前书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2" name="Text Box 10"/>
          <p:cNvSpPr txBox="1">
            <a:spLocks noChangeArrowheads="1"/>
          </p:cNvSpPr>
          <p:nvPr/>
        </p:nvSpPr>
        <p:spPr bwMode="auto">
          <a:xfrm>
            <a:off x="1494585" y="364191"/>
            <a:ext cx="1773331" cy="3257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歌</a:t>
            </a:r>
            <a:r>
              <a:rPr lang="ja-JP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罗西书</a:t>
            </a:r>
            <a:endParaRPr lang="zh-CN" altLang="en-US" sz="1588" b="1">
              <a:solidFill>
                <a:srgbClr val="FFFFFF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3" name="Text Box 11"/>
          <p:cNvSpPr txBox="1">
            <a:spLocks noChangeArrowheads="1"/>
          </p:cNvSpPr>
          <p:nvPr/>
        </p:nvSpPr>
        <p:spPr bwMode="auto">
          <a:xfrm>
            <a:off x="2821081" y="2123515"/>
            <a:ext cx="2427475" cy="31348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加</a:t>
            </a:r>
            <a:r>
              <a:rPr lang="ja-JP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前书</a:t>
            </a:r>
            <a:endParaRPr lang="zh-CN" altLang="en-US" sz="1588" b="1">
              <a:solidFill>
                <a:srgbClr val="FFFFFF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5" name="Text Box 13"/>
          <p:cNvSpPr txBox="1">
            <a:spLocks noChangeArrowheads="1"/>
          </p:cNvSpPr>
          <p:nvPr/>
        </p:nvSpPr>
        <p:spPr bwMode="auto">
          <a:xfrm>
            <a:off x="1622052" y="673754"/>
            <a:ext cx="1533806" cy="26462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7" name="Text Box 15"/>
          <p:cNvSpPr txBox="1">
            <a:spLocks noChangeArrowheads="1"/>
          </p:cNvSpPr>
          <p:nvPr/>
        </p:nvSpPr>
        <p:spPr bwMode="auto">
          <a:xfrm>
            <a:off x="6093199" y="4520173"/>
            <a:ext cx="1291478" cy="325729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雅各书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9" name="Text Box 17"/>
          <p:cNvSpPr txBox="1">
            <a:spLocks noChangeArrowheads="1"/>
          </p:cNvSpPr>
          <p:nvPr/>
        </p:nvSpPr>
        <p:spPr bwMode="auto">
          <a:xfrm>
            <a:off x="5184122" y="2853299"/>
            <a:ext cx="1072963" cy="22801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06867">
              <a:lnSpc>
                <a:spcPct val="60000"/>
              </a:lnSpc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约翰二书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0" name="Text Box 18"/>
          <p:cNvSpPr txBox="1">
            <a:spLocks noChangeArrowheads="1"/>
          </p:cNvSpPr>
          <p:nvPr/>
        </p:nvSpPr>
        <p:spPr bwMode="auto">
          <a:xfrm>
            <a:off x="6093199" y="4773706"/>
            <a:ext cx="1269066" cy="325729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犹大书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93652" name="Group 20"/>
          <p:cNvGrpSpPr>
            <a:grpSpLocks/>
          </p:cNvGrpSpPr>
          <p:nvPr/>
        </p:nvGrpSpPr>
        <p:grpSpPr bwMode="auto">
          <a:xfrm>
            <a:off x="4572001" y="1091173"/>
            <a:ext cx="2003051" cy="665349"/>
            <a:chOff x="3105" y="744"/>
            <a:chExt cx="1430" cy="475"/>
          </a:xfrm>
        </p:grpSpPr>
        <p:sp>
          <p:nvSpPr>
            <p:cNvPr id="1093653" name="Oval 21"/>
            <p:cNvSpPr>
              <a:spLocks noChangeArrowheads="1"/>
            </p:cNvSpPr>
            <p:nvPr/>
          </p:nvSpPr>
          <p:spPr bwMode="auto">
            <a:xfrm>
              <a:off x="3643" y="1053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093654" name="Text Box 22"/>
            <p:cNvSpPr txBox="1">
              <a:spLocks noChangeArrowheads="1"/>
            </p:cNvSpPr>
            <p:nvPr/>
          </p:nvSpPr>
          <p:spPr bwMode="auto">
            <a:xfrm>
              <a:off x="3105" y="744"/>
              <a:ext cx="1430" cy="339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弗</a:t>
              </a:r>
              <a:r>
                <a:rPr lang="zh-CN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所</a:t>
              </a:r>
              <a:endParaRPr lang="zh-CN" altLang="en-US" sz="2559" b="1" i="1">
                <a:solidFill>
                  <a:srgbClr val="FC0128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093655" name="Text Box 23"/>
          <p:cNvSpPr txBox="1">
            <a:spLocks noChangeArrowheads="1"/>
          </p:cNvSpPr>
          <p:nvPr/>
        </p:nvSpPr>
        <p:spPr bwMode="auto">
          <a:xfrm>
            <a:off x="1627654" y="63033"/>
            <a:ext cx="1362916" cy="3257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6" name="Text Box 24"/>
          <p:cNvSpPr txBox="1">
            <a:spLocks noChangeArrowheads="1"/>
          </p:cNvSpPr>
          <p:nvPr/>
        </p:nvSpPr>
        <p:spPr bwMode="auto">
          <a:xfrm>
            <a:off x="1724306" y="931490"/>
            <a:ext cx="1287275" cy="2890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7" name="Text Box 25"/>
          <p:cNvSpPr txBox="1">
            <a:spLocks noChangeArrowheads="1"/>
          </p:cNvSpPr>
          <p:nvPr/>
        </p:nvSpPr>
        <p:spPr bwMode="auto">
          <a:xfrm>
            <a:off x="1463769" y="2087095"/>
            <a:ext cx="1591235" cy="325729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60" name="Text Box 28"/>
          <p:cNvSpPr txBox="1">
            <a:spLocks noChangeArrowheads="1"/>
          </p:cNvSpPr>
          <p:nvPr/>
        </p:nvSpPr>
        <p:spPr bwMode="auto">
          <a:xfrm>
            <a:off x="312364" y="1207434"/>
            <a:ext cx="1664074" cy="325729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希伯来书?</a:t>
            </a:r>
          </a:p>
        </p:txBody>
      </p:sp>
      <p:grpSp>
        <p:nvGrpSpPr>
          <p:cNvPr id="1093662" name="Group 30"/>
          <p:cNvGrpSpPr>
            <a:grpSpLocks/>
          </p:cNvGrpSpPr>
          <p:nvPr/>
        </p:nvGrpSpPr>
        <p:grpSpPr bwMode="auto">
          <a:xfrm>
            <a:off x="3193677" y="1169614"/>
            <a:ext cx="1645864" cy="676555"/>
            <a:chOff x="1983" y="862"/>
            <a:chExt cx="1430" cy="483"/>
          </a:xfrm>
        </p:grpSpPr>
        <p:sp>
          <p:nvSpPr>
            <p:cNvPr id="1093663" name="Oval 31"/>
            <p:cNvSpPr>
              <a:spLocks noChangeArrowheads="1"/>
            </p:cNvSpPr>
            <p:nvPr/>
          </p:nvSpPr>
          <p:spPr bwMode="auto">
            <a:xfrm>
              <a:off x="2587" y="1179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093664" name="Text Box 32"/>
            <p:cNvSpPr txBox="1">
              <a:spLocks noChangeArrowheads="1"/>
            </p:cNvSpPr>
            <p:nvPr/>
          </p:nvSpPr>
          <p:spPr bwMode="auto">
            <a:xfrm>
              <a:off x="1983" y="862"/>
              <a:ext cx="1430" cy="339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ja-JP" altLang="en-US" sz="2559" b="1" i="1">
                  <a:solidFill>
                    <a:srgbClr val="FC0128"/>
                  </a:solidFill>
                  <a:latin typeface="Arial Black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2559" b="1" i="1">
                  <a:solidFill>
                    <a:srgbClr val="FC0128"/>
                  </a:solidFill>
                  <a:latin typeface="Arial Black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559" b="1" i="1">
                  <a:solidFill>
                    <a:srgbClr val="FC0128"/>
                  </a:solidFill>
                  <a:latin typeface="Arial Black" charset="0"/>
                  <a:ea typeface="宋体" charset="0"/>
                  <a:cs typeface="宋体" charset="0"/>
                </a:rPr>
                <a:t>林</a:t>
              </a:r>
              <a:r>
                <a:rPr lang="zh-CN" altLang="en-US" sz="2559" b="1" i="1">
                  <a:solidFill>
                    <a:srgbClr val="FC0128"/>
                  </a:solidFill>
                  <a:latin typeface="Arial Black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559" b="1" i="1">
                  <a:solidFill>
                    <a:srgbClr val="FC0128"/>
                  </a:solidFill>
                  <a:latin typeface="Arial Black" charset="0"/>
                  <a:ea typeface="宋体" charset="0"/>
                  <a:cs typeface="宋体" charset="0"/>
                </a:rPr>
                <a:t>多</a:t>
              </a:r>
              <a:endParaRPr lang="zh-CN" altLang="en-US" sz="2559" b="1" i="1">
                <a:solidFill>
                  <a:srgbClr val="FC0128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093665" name="Group 33"/>
          <p:cNvGrpSpPr>
            <a:grpSpLocks/>
          </p:cNvGrpSpPr>
          <p:nvPr/>
        </p:nvGrpSpPr>
        <p:grpSpPr bwMode="auto">
          <a:xfrm>
            <a:off x="6406964" y="4080342"/>
            <a:ext cx="2003051" cy="689162"/>
            <a:chOff x="4478" y="2913"/>
            <a:chExt cx="1430" cy="492"/>
          </a:xfrm>
        </p:grpSpPr>
        <p:sp>
          <p:nvSpPr>
            <p:cNvPr id="1093666" name="Oval 34"/>
            <p:cNvSpPr>
              <a:spLocks noChangeArrowheads="1"/>
            </p:cNvSpPr>
            <p:nvPr/>
          </p:nvSpPr>
          <p:spPr bwMode="auto">
            <a:xfrm>
              <a:off x="5157" y="3239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093667" name="Text Box 35"/>
            <p:cNvSpPr txBox="1">
              <a:spLocks noChangeArrowheads="1"/>
            </p:cNvSpPr>
            <p:nvPr/>
          </p:nvSpPr>
          <p:spPr bwMode="auto">
            <a:xfrm>
              <a:off x="4478" y="2913"/>
              <a:ext cx="1430" cy="339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冷</a:t>
              </a:r>
              <a:endParaRPr lang="zh-CN" altLang="en-US" sz="2559" b="1" i="1">
                <a:solidFill>
                  <a:srgbClr val="FC0128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093668" name="Group 36"/>
          <p:cNvGrpSpPr>
            <a:grpSpLocks/>
          </p:cNvGrpSpPr>
          <p:nvPr/>
        </p:nvGrpSpPr>
        <p:grpSpPr bwMode="auto">
          <a:xfrm>
            <a:off x="487456" y="0"/>
            <a:ext cx="1435754" cy="630331"/>
            <a:chOff x="0" y="0"/>
            <a:chExt cx="1430" cy="450"/>
          </a:xfrm>
        </p:grpSpPr>
        <p:sp>
          <p:nvSpPr>
            <p:cNvPr id="1093669" name="Oval 37"/>
            <p:cNvSpPr>
              <a:spLocks noChangeArrowheads="1"/>
            </p:cNvSpPr>
            <p:nvPr/>
          </p:nvSpPr>
          <p:spPr bwMode="auto">
            <a:xfrm>
              <a:off x="826" y="284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093670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1430" cy="339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01" tIns="40299" rIns="80601" bIns="40299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spcBef>
                  <a:spcPct val="50000"/>
                </a:spcBef>
                <a:defRPr/>
              </a:pP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罗</a:t>
              </a:r>
              <a:r>
                <a:rPr lang="zh-CN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559" b="1" i="1">
                  <a:solidFill>
                    <a:srgbClr val="FC0128"/>
                  </a:solidFill>
                  <a:latin typeface="宋体" charset="0"/>
                  <a:ea typeface="宋体" charset="0"/>
                  <a:cs typeface="宋体" charset="0"/>
                </a:rPr>
                <a:t>马</a:t>
              </a:r>
              <a:endParaRPr lang="zh-CN" altLang="en-US" sz="2559" b="1" i="1">
                <a:solidFill>
                  <a:srgbClr val="FC0128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093739" name="Text Box 107"/>
          <p:cNvSpPr txBox="1">
            <a:spLocks noChangeArrowheads="1"/>
          </p:cNvSpPr>
          <p:nvPr/>
        </p:nvSpPr>
        <p:spPr bwMode="auto">
          <a:xfrm>
            <a:off x="8411256" y="6117332"/>
            <a:ext cx="162807" cy="32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endParaRPr lang="en-GB" sz="1588" b="1">
              <a:solidFill>
                <a:srgbClr val="FFFFFF"/>
              </a:solidFill>
              <a:latin typeface="Comic Sans MS" charset="0"/>
              <a:cs typeface="Arial"/>
            </a:endParaRPr>
          </a:p>
        </p:txBody>
      </p:sp>
      <p:sp>
        <p:nvSpPr>
          <p:cNvPr id="1093741" name="Rectangle 109"/>
          <p:cNvSpPr>
            <a:spLocks noChangeArrowheads="1"/>
          </p:cNvSpPr>
          <p:nvPr/>
        </p:nvSpPr>
        <p:spPr bwMode="auto">
          <a:xfrm>
            <a:off x="7836799" y="6539335"/>
            <a:ext cx="587538" cy="21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/>
          <a:p>
            <a:pPr algn="ctr" defTabSz="806867"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093743" name="Text Box 111"/>
          <p:cNvSpPr txBox="1">
            <a:spLocks noChangeArrowheads="1"/>
          </p:cNvSpPr>
          <p:nvPr/>
        </p:nvSpPr>
        <p:spPr bwMode="auto">
          <a:xfrm>
            <a:off x="8242906" y="6540035"/>
            <a:ext cx="300600" cy="21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67</a:t>
            </a:r>
          </a:p>
        </p:txBody>
      </p:sp>
      <p:sp>
        <p:nvSpPr>
          <p:cNvPr id="1093744" name="Text Box 112"/>
          <p:cNvSpPr txBox="1">
            <a:spLocks noChangeArrowheads="1"/>
          </p:cNvSpPr>
          <p:nvPr/>
        </p:nvSpPr>
        <p:spPr bwMode="auto">
          <a:xfrm>
            <a:off x="8586850" y="6495372"/>
            <a:ext cx="355102" cy="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584" tIns="40290" rIns="80584" bIns="40290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en-US" altLang="zh-CN" sz="1235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27</a:t>
            </a:r>
          </a:p>
        </p:txBody>
      </p:sp>
      <p:sp>
        <p:nvSpPr>
          <p:cNvPr id="1093745" name="Text Box 113"/>
          <p:cNvSpPr txBox="1">
            <a:spLocks noChangeArrowheads="1"/>
          </p:cNvSpPr>
          <p:nvPr/>
        </p:nvSpPr>
        <p:spPr bwMode="auto">
          <a:xfrm>
            <a:off x="6954652" y="2655795"/>
            <a:ext cx="1620650" cy="3257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636" tIns="40317" rIns="80636" bIns="4031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加拉太书</a:t>
            </a:r>
          </a:p>
        </p:txBody>
      </p:sp>
      <p:grpSp>
        <p:nvGrpSpPr>
          <p:cNvPr id="1093759" name="Group 127"/>
          <p:cNvGrpSpPr>
            <a:grpSpLocks/>
          </p:cNvGrpSpPr>
          <p:nvPr/>
        </p:nvGrpSpPr>
        <p:grpSpPr bwMode="auto">
          <a:xfrm>
            <a:off x="6785162" y="2021262"/>
            <a:ext cx="2224368" cy="1241204"/>
            <a:chOff x="4748" y="1422"/>
            <a:chExt cx="1588" cy="931"/>
          </a:xfrm>
        </p:grpSpPr>
        <p:sp>
          <p:nvSpPr>
            <p:cNvPr id="1093747" name="Oval 115"/>
            <p:cNvSpPr>
              <a:spLocks noChangeArrowheads="1"/>
            </p:cNvSpPr>
            <p:nvPr/>
          </p:nvSpPr>
          <p:spPr bwMode="auto">
            <a:xfrm>
              <a:off x="5581" y="1694"/>
              <a:ext cx="180" cy="65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80673" tIns="40337" rIns="80673" bIns="40337">
              <a:spAutoFit/>
            </a:bodyPr>
            <a:lstStyle/>
            <a:p>
              <a:pPr algn="ctr" defTabSz="806867">
                <a:defRPr/>
              </a:pPr>
              <a:endParaRPr lang="en-US" sz="3530" b="1">
                <a:solidFill>
                  <a:srgbClr val="000000"/>
                </a:solidFill>
                <a:latin typeface="Comic Sans MS" charset="0"/>
                <a:cs typeface="Arial"/>
              </a:endParaRPr>
            </a:p>
          </p:txBody>
        </p:sp>
        <p:sp>
          <p:nvSpPr>
            <p:cNvPr id="1093748" name="Text Box 116"/>
            <p:cNvSpPr txBox="1">
              <a:spLocks noChangeArrowheads="1"/>
            </p:cNvSpPr>
            <p:nvPr/>
          </p:nvSpPr>
          <p:spPr bwMode="auto">
            <a:xfrm>
              <a:off x="4748" y="1422"/>
              <a:ext cx="1588" cy="26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654" tIns="40327" rIns="80654" bIns="40327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806867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zh-CN" altLang="en-US" sz="2559" b="1" i="1">
                  <a:solidFill>
                    <a:srgbClr val="FC0128"/>
                  </a:solidFill>
                  <a:latin typeface="Arial Black" charset="0"/>
                  <a:ea typeface="宋体" charset="0"/>
                  <a:cs typeface="宋体" charset="0"/>
                </a:rPr>
                <a:t>叙利亚安提阿</a:t>
              </a:r>
            </a:p>
          </p:txBody>
        </p:sp>
      </p:grpSp>
      <p:sp>
        <p:nvSpPr>
          <p:cNvPr id="1093749" name="Text Box 117"/>
          <p:cNvSpPr txBox="1">
            <a:spLocks noChangeArrowheads="1"/>
          </p:cNvSpPr>
          <p:nvPr/>
        </p:nvSpPr>
        <p:spPr bwMode="auto">
          <a:xfrm>
            <a:off x="3270718" y="750795"/>
            <a:ext cx="2019860" cy="32578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636" tIns="40317" rIns="80636" bIns="4031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Helvetica" charset="0"/>
                <a:ea typeface="宋体" charset="0"/>
                <a:cs typeface="宋体" charset="0"/>
              </a:rPr>
              <a:t>提摩太前书</a:t>
            </a:r>
          </a:p>
        </p:txBody>
      </p:sp>
      <p:sp>
        <p:nvSpPr>
          <p:cNvPr id="1093750" name="Text Box 118"/>
          <p:cNvSpPr txBox="1">
            <a:spLocks noChangeArrowheads="1"/>
          </p:cNvSpPr>
          <p:nvPr/>
        </p:nvSpPr>
        <p:spPr bwMode="auto">
          <a:xfrm>
            <a:off x="3081618" y="33618"/>
            <a:ext cx="1829360" cy="47524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636" tIns="40317" rIns="80636" bIns="4031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806867">
              <a:spcBef>
                <a:spcPct val="50000"/>
              </a:spcBef>
              <a:defRPr/>
            </a:pPr>
            <a:r>
              <a:rPr lang="zh-CN" altLang="en-US" sz="2559" b="1" i="1">
                <a:solidFill>
                  <a:srgbClr val="FC0128"/>
                </a:solidFill>
                <a:latin typeface="Arial Black" charset="0"/>
                <a:ea typeface="宋体" charset="0"/>
                <a:cs typeface="宋体" charset="0"/>
              </a:rPr>
              <a:t>  马 其 顿</a:t>
            </a:r>
          </a:p>
        </p:txBody>
      </p:sp>
      <p:sp>
        <p:nvSpPr>
          <p:cNvPr id="1093751" name="Text Box 119"/>
          <p:cNvSpPr txBox="1">
            <a:spLocks noChangeArrowheads="1"/>
          </p:cNvSpPr>
          <p:nvPr/>
        </p:nvSpPr>
        <p:spPr bwMode="auto">
          <a:xfrm>
            <a:off x="3263713" y="439831"/>
            <a:ext cx="1973636" cy="3257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636" tIns="40317" rIns="80636" bIns="4031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Helvetica" charset="0"/>
                <a:ea typeface="宋体" charset="0"/>
                <a:cs typeface="宋体" charset="0"/>
              </a:rPr>
              <a:t>哥林多后书</a:t>
            </a:r>
          </a:p>
        </p:txBody>
      </p:sp>
      <p:sp>
        <p:nvSpPr>
          <p:cNvPr id="1093753" name="Text Box 121"/>
          <p:cNvSpPr txBox="1">
            <a:spLocks noChangeArrowheads="1"/>
          </p:cNvSpPr>
          <p:nvPr/>
        </p:nvSpPr>
        <p:spPr bwMode="auto">
          <a:xfrm>
            <a:off x="4403912" y="2176742"/>
            <a:ext cx="2512919" cy="3257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提多</a:t>
            </a:r>
            <a:r>
              <a:rPr lang="ja-JP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1588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754" name="Text Box 122"/>
          <p:cNvSpPr txBox="1">
            <a:spLocks noChangeArrowheads="1"/>
          </p:cNvSpPr>
          <p:nvPr/>
        </p:nvSpPr>
        <p:spPr bwMode="auto">
          <a:xfrm>
            <a:off x="4420721" y="2469497"/>
            <a:ext cx="2512919" cy="3257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约翰一书</a:t>
            </a:r>
          </a:p>
        </p:txBody>
      </p:sp>
      <p:sp>
        <p:nvSpPr>
          <p:cNvPr id="1093755" name="Text Box 123"/>
          <p:cNvSpPr txBox="1">
            <a:spLocks noChangeArrowheads="1"/>
          </p:cNvSpPr>
          <p:nvPr/>
        </p:nvSpPr>
        <p:spPr bwMode="auto">
          <a:xfrm>
            <a:off x="4873158" y="3085821"/>
            <a:ext cx="1617849" cy="32579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约翰三书</a:t>
            </a:r>
          </a:p>
        </p:txBody>
      </p:sp>
      <p:sp>
        <p:nvSpPr>
          <p:cNvPr id="1093756" name="Text Box 124"/>
          <p:cNvSpPr txBox="1">
            <a:spLocks noChangeArrowheads="1"/>
          </p:cNvSpPr>
          <p:nvPr/>
        </p:nvSpPr>
        <p:spPr bwMode="auto">
          <a:xfrm>
            <a:off x="1381126" y="1250858"/>
            <a:ext cx="2019860" cy="32578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636" tIns="40317" rIns="80636" bIns="4031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彼得前书</a:t>
            </a:r>
          </a:p>
        </p:txBody>
      </p:sp>
      <p:sp>
        <p:nvSpPr>
          <p:cNvPr id="1093757" name="Text Box 125"/>
          <p:cNvSpPr txBox="1">
            <a:spLocks noChangeArrowheads="1"/>
          </p:cNvSpPr>
          <p:nvPr/>
        </p:nvSpPr>
        <p:spPr bwMode="auto">
          <a:xfrm>
            <a:off x="1396534" y="1599640"/>
            <a:ext cx="2019860" cy="32578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636" tIns="40317" rIns="80636" bIns="4031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spcBef>
                <a:spcPct val="50000"/>
              </a:spcBef>
              <a:defRPr/>
            </a:pPr>
            <a:r>
              <a:rPr lang="zh-CN" altLang="en-US" sz="1588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彼得后书</a:t>
            </a:r>
          </a:p>
        </p:txBody>
      </p:sp>
      <p:sp>
        <p:nvSpPr>
          <p:cNvPr id="1093758" name="Text Box 126"/>
          <p:cNvSpPr txBox="1">
            <a:spLocks noChangeArrowheads="1"/>
          </p:cNvSpPr>
          <p:nvPr/>
        </p:nvSpPr>
        <p:spPr bwMode="auto">
          <a:xfrm>
            <a:off x="2821081" y="2392457"/>
            <a:ext cx="2427475" cy="31348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806867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加后</a:t>
            </a:r>
            <a:r>
              <a:rPr lang="ja-JP" altLang="en-US" sz="1588" b="1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书</a:t>
            </a:r>
            <a:endParaRPr lang="zh-CN" altLang="en-US" sz="1588" b="1">
              <a:solidFill>
                <a:srgbClr val="FFFFFF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761" name="Text Box 129"/>
          <p:cNvSpPr txBox="1">
            <a:spLocks noChangeArrowheads="1"/>
          </p:cNvSpPr>
          <p:nvPr/>
        </p:nvSpPr>
        <p:spPr bwMode="auto">
          <a:xfrm>
            <a:off x="631336" y="6543495"/>
            <a:ext cx="887459" cy="2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663" tIns="40332" rIns="80663" bIns="40332" anchor="ctr">
            <a:spAutoFit/>
          </a:bodyPr>
          <a:lstStyle/>
          <a:p>
            <a:pPr algn="ctr" defTabSz="806867">
              <a:spcBef>
                <a:spcPct val="50000"/>
              </a:spcBef>
              <a:defRPr/>
            </a:pPr>
            <a:r>
              <a:rPr lang="en-US" altLang="zh-CN" sz="882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1093737" name="Text Box 105"/>
          <p:cNvSpPr txBox="1">
            <a:spLocks noChangeArrowheads="1"/>
          </p:cNvSpPr>
          <p:nvPr/>
        </p:nvSpPr>
        <p:spPr bwMode="auto">
          <a:xfrm>
            <a:off x="847446" y="2842092"/>
            <a:ext cx="2724430" cy="1520864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0584" tIns="40290" rIns="80584" bIns="4029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defTabSz="806867">
              <a:spcBef>
                <a:spcPct val="50000"/>
              </a:spcBef>
              <a:defRPr/>
            </a:pPr>
            <a:r>
              <a:rPr lang="zh-CN" altLang="en-US" sz="4677" b="1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书信完成的地点</a:t>
            </a:r>
          </a:p>
        </p:txBody>
      </p:sp>
    </p:spTree>
    <p:extLst>
      <p:ext uri="{BB962C8B-B14F-4D97-AF65-F5344CB8AC3E}">
        <p14:creationId xmlns:p14="http://schemas.microsoft.com/office/powerpoint/2010/main" val="3681639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09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8" grpId="0"/>
      <p:bldP spid="1093641" grpId="0"/>
      <p:bldP spid="1093642" grpId="0"/>
      <p:bldP spid="1093643" grpId="0"/>
      <p:bldP spid="1093645" grpId="0"/>
      <p:bldP spid="1093647" grpId="0"/>
      <p:bldP spid="1093649" grpId="0"/>
      <p:bldP spid="1093650" grpId="0"/>
      <p:bldP spid="1093655" grpId="0"/>
      <p:bldP spid="1093656" grpId="0"/>
      <p:bldP spid="1093657" grpId="0"/>
      <p:bldP spid="1093660" grpId="0"/>
      <p:bldP spid="1093745" grpId="0" autoUpdateAnimBg="0"/>
      <p:bldP spid="1093749" grpId="0" autoUpdateAnimBg="0"/>
      <p:bldP spid="1093750" grpId="0" animBg="1" autoUpdateAnimBg="0"/>
      <p:bldP spid="1093751" grpId="0" autoUpdateAnimBg="0"/>
      <p:bldP spid="1093753" grpId="0" autoUpdateAnimBg="0"/>
      <p:bldP spid="1093754" grpId="0" autoUpdateAnimBg="0"/>
      <p:bldP spid="1093755" grpId="0" autoUpdateAnimBg="0"/>
      <p:bldP spid="1093756" grpId="0" autoUpdateAnimBg="0"/>
      <p:bldP spid="1093757" grpId="0" autoUpdateAnimBg="0"/>
      <p:bldP spid="1093758" grpId="0" autoUpdateAnimBg="0"/>
      <p:bldP spid="1093737" grpId="0"/>
      <p:bldP spid="10937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8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The circular letters… keeping in touch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-14288"/>
            <a:ext cx="841692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81050" y="2765425"/>
            <a:ext cx="531813" cy="474663"/>
          </a:xfrm>
          <a:prstGeom prst="rect">
            <a:avLst/>
          </a:prstGeom>
          <a:solidFill>
            <a:srgbClr val="3973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" name="Text Box 5">
            <a:extLst>
              <a:ext uri="{FF2B5EF4-FFF2-40B4-BE49-F238E27FC236}">
                <a16:creationId xmlns:a16="http://schemas.microsoft.com/office/drawing/2014/main" id="{B6FFF201-0C2C-4247-B1F2-E241D3CA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-31750"/>
            <a:ext cx="184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0" name="Text Box 6">
            <a:extLst>
              <a:ext uri="{FF2B5EF4-FFF2-40B4-BE49-F238E27FC236}">
                <a16:creationId xmlns:a16="http://schemas.microsoft.com/office/drawing/2014/main" id="{CFD2C935-F257-4EFF-B511-D275B9CC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2128838"/>
            <a:ext cx="1720850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罗马书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21" name="Text Box 7">
            <a:extLst>
              <a:ext uri="{FF2B5EF4-FFF2-40B4-BE49-F238E27FC236}">
                <a16:creationId xmlns:a16="http://schemas.microsoft.com/office/drawing/2014/main" id="{B39A19AC-92CC-4842-9635-EA1D2C32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122488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</a:t>
            </a: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哥林多前书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" name="Text Box 8">
            <a:extLst>
              <a:ext uri="{FF2B5EF4-FFF2-40B4-BE49-F238E27FC236}">
                <a16:creationId xmlns:a16="http://schemas.microsoft.com/office/drawing/2014/main" id="{4821E51D-5F9E-41CE-943E-F722178E7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412750"/>
            <a:ext cx="20097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歌</a:t>
            </a: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罗西书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23" name="Text Box 9">
            <a:extLst>
              <a:ext uri="{FF2B5EF4-FFF2-40B4-BE49-F238E27FC236}">
                <a16:creationId xmlns:a16="http://schemas.microsoft.com/office/drawing/2014/main" id="{78FA165B-41C4-401A-A081-90539A46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24066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加</a:t>
            </a: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前书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24" name="Text Box 10">
            <a:extLst>
              <a:ext uri="{FF2B5EF4-FFF2-40B4-BE49-F238E27FC236}">
                <a16:creationId xmlns:a16="http://schemas.microsoft.com/office/drawing/2014/main" id="{628DDC2E-C271-48A7-93B7-6FEC5C6B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763588"/>
            <a:ext cx="1738313" cy="3143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腓利门书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5" name="Text Box 11">
            <a:extLst>
              <a:ext uri="{FF2B5EF4-FFF2-40B4-BE49-F238E27FC236}">
                <a16:creationId xmlns:a16="http://schemas.microsoft.com/office/drawing/2014/main" id="{CD4704AB-E1A8-4050-AD94-544A44D13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5122863"/>
            <a:ext cx="14636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雅各书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6" name="Text Box 12">
            <a:extLst>
              <a:ext uri="{FF2B5EF4-FFF2-40B4-BE49-F238E27FC236}">
                <a16:creationId xmlns:a16="http://schemas.microsoft.com/office/drawing/2014/main" id="{BACBAC91-DF60-408F-AD76-ADDE3D67E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3233738"/>
            <a:ext cx="1216025" cy="2794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约翰二书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7" name="Text Box 13">
            <a:extLst>
              <a:ext uri="{FF2B5EF4-FFF2-40B4-BE49-F238E27FC236}">
                <a16:creationId xmlns:a16="http://schemas.microsoft.com/office/drawing/2014/main" id="{7A508941-B2E1-470E-8F77-F53496BE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5410200"/>
            <a:ext cx="14382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犹大书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8" name="Text Box 16">
            <a:extLst>
              <a:ext uri="{FF2B5EF4-FFF2-40B4-BE49-F238E27FC236}">
                <a16:creationId xmlns:a16="http://schemas.microsoft.com/office/drawing/2014/main" id="{EDAB3A23-E8D6-4B41-BB20-F33E29357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282700"/>
            <a:ext cx="2270125" cy="5572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2" rIns="91348" bIns="4567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以</a:t>
            </a: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</a:t>
            </a: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弗</a:t>
            </a: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</a:t>
            </a: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所</a:t>
            </a:r>
            <a:endParaRPr kumimoji="0" lang="zh-CN" altLang="en-US" sz="29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9" name="Text Box 17">
            <a:extLst>
              <a:ext uri="{FF2B5EF4-FFF2-40B4-BE49-F238E27FC236}">
                <a16:creationId xmlns:a16="http://schemas.microsoft.com/office/drawing/2014/main" id="{C5D05686-B05F-485F-A39B-49C5584AF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71438"/>
            <a:ext cx="1544638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</a:t>
            </a: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以弗所书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30" name="Text Box 18">
            <a:extLst>
              <a:ext uri="{FF2B5EF4-FFF2-40B4-BE49-F238E27FC236}">
                <a16:creationId xmlns:a16="http://schemas.microsoft.com/office/drawing/2014/main" id="{FC835736-C633-49BE-85C7-06CB671D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1055688"/>
            <a:ext cx="1458912" cy="338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腓立比书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31" name="Text Box 19">
            <a:extLst>
              <a:ext uri="{FF2B5EF4-FFF2-40B4-BE49-F238E27FC236}">
                <a16:creationId xmlns:a16="http://schemas.microsoft.com/office/drawing/2014/main" id="{A9AD692F-7683-4CEF-AB2B-C02FAAE9F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2365375"/>
            <a:ext cx="180340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提摩太后书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32" name="Text Box 20">
            <a:extLst>
              <a:ext uri="{FF2B5EF4-FFF2-40B4-BE49-F238E27FC236}">
                <a16:creationId xmlns:a16="http://schemas.microsoft.com/office/drawing/2014/main" id="{0C22A388-FBAB-4346-8B6E-BF7C097B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1368425"/>
            <a:ext cx="188595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希伯来书?</a:t>
            </a:r>
          </a:p>
        </p:txBody>
      </p:sp>
      <p:sp>
        <p:nvSpPr>
          <p:cNvPr id="133" name="Text Box 23">
            <a:extLst>
              <a:ext uri="{FF2B5EF4-FFF2-40B4-BE49-F238E27FC236}">
                <a16:creationId xmlns:a16="http://schemas.microsoft.com/office/drawing/2014/main" id="{F27090C2-ADCD-4D41-96C7-C762A600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1368425"/>
            <a:ext cx="2270125" cy="5572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2" rIns="91348" bIns="4567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哥</a:t>
            </a: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林</a:t>
            </a: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多</a:t>
            </a:r>
            <a:endParaRPr kumimoji="0" lang="zh-CN" altLang="en-US" sz="29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134" name="Text Box 26">
            <a:extLst>
              <a:ext uri="{FF2B5EF4-FFF2-40B4-BE49-F238E27FC236}">
                <a16:creationId xmlns:a16="http://schemas.microsoft.com/office/drawing/2014/main" id="{1CE02A55-D086-4671-895D-F1BAA6F0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4624388"/>
            <a:ext cx="2270125" cy="5572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2" rIns="91348" bIns="4567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耶</a:t>
            </a: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</a:t>
            </a: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路</a:t>
            </a: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</a:t>
            </a: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撒</a:t>
            </a: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</a:t>
            </a: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冷</a:t>
            </a:r>
            <a:endParaRPr kumimoji="0" lang="zh-CN" altLang="en-US" sz="29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35" name="Text Box 29">
            <a:extLst>
              <a:ext uri="{FF2B5EF4-FFF2-40B4-BE49-F238E27FC236}">
                <a16:creationId xmlns:a16="http://schemas.microsoft.com/office/drawing/2014/main" id="{0260B2C7-B646-4CDD-AD10-974C2CEFD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270125" cy="5572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2" rIns="91348" bIns="4567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罗</a:t>
            </a: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 </a:t>
            </a:r>
            <a:r>
              <a:rPr kumimoji="0" lang="ja-JP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马</a:t>
            </a:r>
            <a:endParaRPr kumimoji="0" lang="zh-CN" altLang="en-US" sz="29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36" name="Text Box 31">
            <a:extLst>
              <a:ext uri="{FF2B5EF4-FFF2-40B4-BE49-F238E27FC236}">
                <a16:creationId xmlns:a16="http://schemas.microsoft.com/office/drawing/2014/main" id="{3B72276D-2DAF-4469-9554-A0CCBBB2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538" y="6932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 b="1">
              <a:solidFill>
                <a:srgbClr val="FFFFFF"/>
              </a:solidFill>
              <a:latin typeface="Comic Sans MS" charset="0"/>
              <a:cs typeface="Arial"/>
            </a:endParaRPr>
          </a:p>
        </p:txBody>
      </p:sp>
      <p:sp>
        <p:nvSpPr>
          <p:cNvPr id="137" name="Rectangle 32">
            <a:extLst>
              <a:ext uri="{FF2B5EF4-FFF2-40B4-BE49-F238E27FC236}">
                <a16:creationId xmlns:a16="http://schemas.microsoft.com/office/drawing/2014/main" id="{CD901F21-CF01-4F25-BDF3-F6B9019A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7410450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 algn="ctr">
              <a:defRPr/>
            </a:pPr>
            <a:r>
              <a:rPr lang="en-US" altLang="zh-CN" sz="1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38" name="Text Box 34">
            <a:extLst>
              <a:ext uri="{FF2B5EF4-FFF2-40B4-BE49-F238E27FC236}">
                <a16:creationId xmlns:a16="http://schemas.microsoft.com/office/drawing/2014/main" id="{AF3819DD-C822-4CA1-A056-8724429C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68</a:t>
            </a:r>
          </a:p>
        </p:txBody>
      </p:sp>
      <p:sp>
        <p:nvSpPr>
          <p:cNvPr id="139" name="Text Box 36">
            <a:extLst>
              <a:ext uri="{FF2B5EF4-FFF2-40B4-BE49-F238E27FC236}">
                <a16:creationId xmlns:a16="http://schemas.microsoft.com/office/drawing/2014/main" id="{29F5E852-7F5F-44CA-90DC-5D24A9913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3009900"/>
            <a:ext cx="1836737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加拉太书</a:t>
            </a:r>
          </a:p>
        </p:txBody>
      </p:sp>
      <p:sp>
        <p:nvSpPr>
          <p:cNvPr id="140" name="Text Box 40">
            <a:extLst>
              <a:ext uri="{FF2B5EF4-FFF2-40B4-BE49-F238E27FC236}">
                <a16:creationId xmlns:a16="http://schemas.microsoft.com/office/drawing/2014/main" id="{62ADCD72-A1A0-4C25-8A86-6B7807A2C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850900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Helvetica" charset="0"/>
                <a:ea typeface="宋体" charset="0"/>
                <a:cs typeface="宋体" charset="0"/>
              </a:rPr>
              <a:t>提摩太前书</a:t>
            </a:r>
          </a:p>
        </p:txBody>
      </p:sp>
      <p:sp>
        <p:nvSpPr>
          <p:cNvPr id="141" name="Text Box 41">
            <a:extLst>
              <a:ext uri="{FF2B5EF4-FFF2-40B4-BE49-F238E27FC236}">
                <a16:creationId xmlns:a16="http://schemas.microsoft.com/office/drawing/2014/main" id="{FB1DB387-D2FE-4666-98D0-8011CEDB2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8100"/>
            <a:ext cx="3197225" cy="5476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马 其 顿</a:t>
            </a:r>
          </a:p>
        </p:txBody>
      </p:sp>
      <p:sp>
        <p:nvSpPr>
          <p:cNvPr id="142" name="Text Box 42">
            <a:extLst>
              <a:ext uri="{FF2B5EF4-FFF2-40B4-BE49-F238E27FC236}">
                <a16:creationId xmlns:a16="http://schemas.microsoft.com/office/drawing/2014/main" id="{DD276A71-249C-462E-8F56-5D8B5B789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498475"/>
            <a:ext cx="2236788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Helvetica" charset="0"/>
                <a:ea typeface="宋体" charset="0"/>
                <a:cs typeface="宋体" charset="0"/>
              </a:rPr>
              <a:t>哥林多后书</a:t>
            </a:r>
          </a:p>
        </p:txBody>
      </p:sp>
      <p:sp>
        <p:nvSpPr>
          <p:cNvPr id="143" name="Text Box 43">
            <a:extLst>
              <a:ext uri="{FF2B5EF4-FFF2-40B4-BE49-F238E27FC236}">
                <a16:creationId xmlns:a16="http://schemas.microsoft.com/office/drawing/2014/main" id="{95C81E4A-ACC9-4D38-BD6F-B3960F1A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466975"/>
            <a:ext cx="28479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提多</a:t>
            </a: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44" name="Text Box 44">
            <a:extLst>
              <a:ext uri="{FF2B5EF4-FFF2-40B4-BE49-F238E27FC236}">
                <a16:creationId xmlns:a16="http://schemas.microsoft.com/office/drawing/2014/main" id="{6D042215-0D21-46C7-9ECD-D4D26630D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798763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约翰一书</a:t>
            </a:r>
          </a:p>
        </p:txBody>
      </p:sp>
      <p:sp>
        <p:nvSpPr>
          <p:cNvPr id="145" name="Text Box 45">
            <a:extLst>
              <a:ext uri="{FF2B5EF4-FFF2-40B4-BE49-F238E27FC236}">
                <a16:creationId xmlns:a16="http://schemas.microsoft.com/office/drawing/2014/main" id="{124C6AE7-9D61-434D-9E27-7B42C20DA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3497263"/>
            <a:ext cx="1833562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约翰三书</a:t>
            </a:r>
          </a:p>
        </p:txBody>
      </p:sp>
      <p:sp>
        <p:nvSpPr>
          <p:cNvPr id="146" name="Text Box 46">
            <a:extLst>
              <a:ext uri="{FF2B5EF4-FFF2-40B4-BE49-F238E27FC236}">
                <a16:creationId xmlns:a16="http://schemas.microsoft.com/office/drawing/2014/main" id="{4526C368-6BE9-42A2-9609-FEE40E3E9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1417638"/>
            <a:ext cx="22891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彼得前书</a:t>
            </a:r>
          </a:p>
        </p:txBody>
      </p:sp>
      <p:sp>
        <p:nvSpPr>
          <p:cNvPr id="147" name="Text Box 47">
            <a:extLst>
              <a:ext uri="{FF2B5EF4-FFF2-40B4-BE49-F238E27FC236}">
                <a16:creationId xmlns:a16="http://schemas.microsoft.com/office/drawing/2014/main" id="{D616F068-5E32-478D-AD4F-63D7BEB7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812925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彼得后书</a:t>
            </a:r>
          </a:p>
        </p:txBody>
      </p:sp>
      <p:sp>
        <p:nvSpPr>
          <p:cNvPr id="148" name="Text Box 48">
            <a:extLst>
              <a:ext uri="{FF2B5EF4-FFF2-40B4-BE49-F238E27FC236}">
                <a16:creationId xmlns:a16="http://schemas.microsoft.com/office/drawing/2014/main" id="{6A0F6081-A958-4DC9-BAE6-483107696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27114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加后</a:t>
            </a:r>
            <a:r>
              <a: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AB76AC"/>
                </a:solidFill>
                <a:effectLst/>
                <a:uLnTx/>
                <a:uFillTx/>
                <a:latin typeface="NJ Chinese Simplified" charset="0"/>
                <a:ea typeface="宋体" charset="0"/>
                <a:cs typeface="宋体" charset="0"/>
              </a:rPr>
              <a:t>书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AB76AC"/>
              </a:solidFill>
              <a:effectLst/>
              <a:uLnTx/>
              <a:uFillTx/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49" name="Text Box 49">
            <a:extLst>
              <a:ext uri="{FF2B5EF4-FFF2-40B4-BE49-F238E27FC236}">
                <a16:creationId xmlns:a16="http://schemas.microsoft.com/office/drawing/2014/main" id="{A832A797-3B72-43E4-94DB-91657CD85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006725"/>
            <a:ext cx="3413125" cy="408463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3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charset="0"/>
                <a:ea typeface="宋体" charset="0"/>
                <a:cs typeface="宋体" charset="0"/>
              </a:rPr>
              <a:t>往来的书信为了保持联系</a:t>
            </a:r>
          </a:p>
        </p:txBody>
      </p:sp>
      <p:sp>
        <p:nvSpPr>
          <p:cNvPr id="150" name="Text Box 86">
            <a:extLst>
              <a:ext uri="{FF2B5EF4-FFF2-40B4-BE49-F238E27FC236}">
                <a16:creationId xmlns:a16="http://schemas.microsoft.com/office/drawing/2014/main" id="{45348E7D-F160-4903-BBAD-CB1BDFD81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2314575"/>
            <a:ext cx="2520950" cy="4333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叙利亚安提阿</a:t>
            </a:r>
          </a:p>
        </p:txBody>
      </p:sp>
      <p:sp>
        <p:nvSpPr>
          <p:cNvPr id="151" name="Text Box 87">
            <a:extLst>
              <a:ext uri="{FF2B5EF4-FFF2-40B4-BE49-F238E27FC236}">
                <a16:creationId xmlns:a16="http://schemas.microsoft.com/office/drawing/2014/main" id="{6A152319-206B-495C-9A82-16269B53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000" b="1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772525" y="-52388"/>
            <a:ext cx="249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200">
                <a:solidFill>
                  <a:schemeClr val="bg1"/>
                </a:solidFill>
                <a:latin typeface="Comic Sans MS" charset="0"/>
              </a:rPr>
              <a:t> </a:t>
            </a:r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5245100" y="1443038"/>
            <a:ext cx="233362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82048" tIns="41025" rIns="82048" bIns="41025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50" name="Oval 30"/>
          <p:cNvSpPr>
            <a:spLocks noChangeArrowheads="1"/>
          </p:cNvSpPr>
          <p:nvPr/>
        </p:nvSpPr>
        <p:spPr bwMode="auto">
          <a:xfrm>
            <a:off x="3830091" y="1652588"/>
            <a:ext cx="252929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82048" tIns="41025" rIns="82048" bIns="41025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56" name="Oval 36"/>
          <p:cNvSpPr>
            <a:spLocks noChangeArrowheads="1"/>
          </p:cNvSpPr>
          <p:nvPr/>
        </p:nvSpPr>
        <p:spPr bwMode="auto">
          <a:xfrm>
            <a:off x="1192213" y="45720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82048" tIns="41025" rIns="82048" bIns="41025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8528050" y="6097588"/>
            <a:ext cx="165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6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7926388" y="6529388"/>
            <a:ext cx="6223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charset="0"/>
              </a:rPr>
              <a:t>8.0.08.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latin typeface="Comic Sans MS" charset="0"/>
              </a:rPr>
              <a:t>68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770938" y="6473825"/>
            <a:ext cx="2365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48" tIns="41025" rIns="82048" bIns="41025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>
                <a:solidFill>
                  <a:srgbClr val="FFFFFF"/>
                </a:solidFill>
                <a:latin typeface="Comic Sans MS" charset="0"/>
              </a:rPr>
              <a:t> </a:t>
            </a:r>
          </a:p>
        </p:txBody>
      </p:sp>
      <p:grpSp>
        <p:nvGrpSpPr>
          <p:cNvPr id="90151" name="Group 48"/>
          <p:cNvGrpSpPr>
            <a:grpSpLocks/>
          </p:cNvGrpSpPr>
          <p:nvPr/>
        </p:nvGrpSpPr>
        <p:grpSpPr bwMode="auto">
          <a:xfrm>
            <a:off x="4341321" y="1078887"/>
            <a:ext cx="2064134" cy="665238"/>
            <a:chOff x="3105" y="744"/>
            <a:chExt cx="1430" cy="475"/>
          </a:xfrm>
        </p:grpSpPr>
        <p:sp>
          <p:nvSpPr>
            <p:cNvPr id="56369" name="Oval 49"/>
            <p:cNvSpPr>
              <a:spLocks noChangeArrowheads="1"/>
            </p:cNvSpPr>
            <p:nvPr/>
          </p:nvSpPr>
          <p:spPr bwMode="auto">
            <a:xfrm>
              <a:off x="3643" y="1054"/>
              <a:ext cx="162" cy="165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70" name="Text Box 50"/>
            <p:cNvSpPr txBox="1">
              <a:spLocks noChangeArrowheads="1"/>
            </p:cNvSpPr>
            <p:nvPr/>
          </p:nvSpPr>
          <p:spPr bwMode="auto">
            <a:xfrm>
              <a:off x="3105" y="744"/>
              <a:ext cx="1430" cy="3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622" tIns="36810" rIns="73622" bIns="36810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sz="2200" b="1">
                <a:solidFill>
                  <a:schemeClr val="bg1"/>
                </a:solidFill>
                <a:latin typeface="Comic Sans MS" charset="0"/>
              </a:endParaRPr>
            </a:p>
          </p:txBody>
        </p:sp>
      </p:grpSp>
      <p:sp>
        <p:nvSpPr>
          <p:cNvPr id="56372" name="Oval 52"/>
          <p:cNvSpPr>
            <a:spLocks noChangeArrowheads="1"/>
          </p:cNvSpPr>
          <p:nvPr/>
        </p:nvSpPr>
        <p:spPr bwMode="auto">
          <a:xfrm>
            <a:off x="3593614" y="1689505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74" name="Oval 54"/>
          <p:cNvSpPr>
            <a:spLocks noChangeArrowheads="1"/>
          </p:cNvSpPr>
          <p:nvPr/>
        </p:nvSpPr>
        <p:spPr bwMode="auto">
          <a:xfrm>
            <a:off x="7645379" y="5004492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75" name="Oval 55"/>
          <p:cNvSpPr>
            <a:spLocks noChangeArrowheads="1"/>
          </p:cNvSpPr>
          <p:nvPr/>
        </p:nvSpPr>
        <p:spPr bwMode="auto">
          <a:xfrm>
            <a:off x="1552575" y="765175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76" name="Oval 56"/>
          <p:cNvSpPr>
            <a:spLocks noChangeArrowheads="1"/>
          </p:cNvSpPr>
          <p:nvPr/>
        </p:nvSpPr>
        <p:spPr bwMode="auto">
          <a:xfrm>
            <a:off x="3527215" y="828198"/>
            <a:ext cx="233839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77" name="Oval 57"/>
          <p:cNvSpPr>
            <a:spLocks noChangeArrowheads="1"/>
          </p:cNvSpPr>
          <p:nvPr/>
        </p:nvSpPr>
        <p:spPr bwMode="auto">
          <a:xfrm>
            <a:off x="3898182" y="849205"/>
            <a:ext cx="235282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78" name="Oval 58"/>
          <p:cNvSpPr>
            <a:spLocks noChangeArrowheads="1"/>
          </p:cNvSpPr>
          <p:nvPr/>
        </p:nvSpPr>
        <p:spPr bwMode="auto">
          <a:xfrm>
            <a:off x="4911484" y="1074686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79" name="Oval 59"/>
          <p:cNvSpPr>
            <a:spLocks noChangeArrowheads="1"/>
          </p:cNvSpPr>
          <p:nvPr/>
        </p:nvSpPr>
        <p:spPr bwMode="auto">
          <a:xfrm>
            <a:off x="5588462" y="1503239"/>
            <a:ext cx="236726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0" name="Oval 60"/>
          <p:cNvSpPr>
            <a:spLocks noChangeArrowheads="1"/>
          </p:cNvSpPr>
          <p:nvPr/>
        </p:nvSpPr>
        <p:spPr bwMode="auto">
          <a:xfrm>
            <a:off x="5373388" y="1774936"/>
            <a:ext cx="233839" cy="233884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1" name="Oval 61"/>
          <p:cNvSpPr>
            <a:spLocks noChangeArrowheads="1"/>
          </p:cNvSpPr>
          <p:nvPr/>
        </p:nvSpPr>
        <p:spPr bwMode="auto">
          <a:xfrm>
            <a:off x="5064490" y="1909385"/>
            <a:ext cx="235282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2" name="Oval 62"/>
          <p:cNvSpPr>
            <a:spLocks noChangeArrowheads="1"/>
          </p:cNvSpPr>
          <p:nvPr/>
        </p:nvSpPr>
        <p:spPr bwMode="auto">
          <a:xfrm>
            <a:off x="5344519" y="2113858"/>
            <a:ext cx="233839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3" name="Oval 63"/>
          <p:cNvSpPr>
            <a:spLocks noChangeArrowheads="1"/>
          </p:cNvSpPr>
          <p:nvPr/>
        </p:nvSpPr>
        <p:spPr bwMode="auto">
          <a:xfrm>
            <a:off x="5695278" y="2087248"/>
            <a:ext cx="233839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4" name="Oval 64"/>
          <p:cNvSpPr>
            <a:spLocks noChangeArrowheads="1"/>
          </p:cNvSpPr>
          <p:nvPr/>
        </p:nvSpPr>
        <p:spPr bwMode="auto">
          <a:xfrm>
            <a:off x="5667852" y="1741324"/>
            <a:ext cx="236726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5" name="Oval 65"/>
          <p:cNvSpPr>
            <a:spLocks noChangeArrowheads="1"/>
          </p:cNvSpPr>
          <p:nvPr/>
        </p:nvSpPr>
        <p:spPr bwMode="auto">
          <a:xfrm>
            <a:off x="5924786" y="1875772"/>
            <a:ext cx="233839" cy="233884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6" name="Oval 66"/>
          <p:cNvSpPr>
            <a:spLocks noChangeArrowheads="1"/>
          </p:cNvSpPr>
          <p:nvPr/>
        </p:nvSpPr>
        <p:spPr bwMode="auto">
          <a:xfrm>
            <a:off x="6229354" y="1965405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7" name="Oval 67"/>
          <p:cNvSpPr>
            <a:spLocks noChangeArrowheads="1"/>
          </p:cNvSpPr>
          <p:nvPr/>
        </p:nvSpPr>
        <p:spPr bwMode="auto">
          <a:xfrm>
            <a:off x="6297196" y="2237102"/>
            <a:ext cx="233839" cy="235284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8" name="Oval 68"/>
          <p:cNvSpPr>
            <a:spLocks noChangeArrowheads="1"/>
          </p:cNvSpPr>
          <p:nvPr/>
        </p:nvSpPr>
        <p:spPr bwMode="auto">
          <a:xfrm>
            <a:off x="6506497" y="2393958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89" name="Oval 69"/>
          <p:cNvSpPr>
            <a:spLocks noChangeArrowheads="1"/>
          </p:cNvSpPr>
          <p:nvPr/>
        </p:nvSpPr>
        <p:spPr bwMode="auto">
          <a:xfrm>
            <a:off x="3837557" y="4308443"/>
            <a:ext cx="236726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0" name="Oval 70"/>
          <p:cNvSpPr>
            <a:spLocks noChangeArrowheads="1"/>
          </p:cNvSpPr>
          <p:nvPr/>
        </p:nvSpPr>
        <p:spPr bwMode="auto">
          <a:xfrm>
            <a:off x="6708580" y="3300082"/>
            <a:ext cx="233839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1" name="Oval 71"/>
          <p:cNvSpPr>
            <a:spLocks noChangeArrowheads="1"/>
          </p:cNvSpPr>
          <p:nvPr/>
        </p:nvSpPr>
        <p:spPr bwMode="auto">
          <a:xfrm>
            <a:off x="6990053" y="3112415"/>
            <a:ext cx="233839" cy="233884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2" name="Oval 72"/>
          <p:cNvSpPr>
            <a:spLocks noChangeArrowheads="1"/>
          </p:cNvSpPr>
          <p:nvPr/>
        </p:nvSpPr>
        <p:spPr bwMode="auto">
          <a:xfrm>
            <a:off x="8166465" y="2129263"/>
            <a:ext cx="235282" cy="235284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3" name="Oval 73"/>
          <p:cNvSpPr>
            <a:spLocks noChangeArrowheads="1"/>
          </p:cNvSpPr>
          <p:nvPr/>
        </p:nvSpPr>
        <p:spPr bwMode="auto">
          <a:xfrm>
            <a:off x="7643936" y="2835116"/>
            <a:ext cx="233839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4" name="Oval 74"/>
          <p:cNvSpPr>
            <a:spLocks noChangeArrowheads="1"/>
          </p:cNvSpPr>
          <p:nvPr/>
        </p:nvSpPr>
        <p:spPr bwMode="auto">
          <a:xfrm>
            <a:off x="7524129" y="2377152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5" name="Oval 75"/>
          <p:cNvSpPr>
            <a:spLocks noChangeArrowheads="1"/>
          </p:cNvSpPr>
          <p:nvPr/>
        </p:nvSpPr>
        <p:spPr bwMode="auto">
          <a:xfrm>
            <a:off x="7379784" y="1985012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6" name="Oval 76"/>
          <p:cNvSpPr>
            <a:spLocks noChangeArrowheads="1"/>
          </p:cNvSpPr>
          <p:nvPr/>
        </p:nvSpPr>
        <p:spPr bwMode="auto">
          <a:xfrm>
            <a:off x="6763431" y="2049435"/>
            <a:ext cx="236726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7" name="Oval 77"/>
          <p:cNvSpPr>
            <a:spLocks noChangeArrowheads="1"/>
          </p:cNvSpPr>
          <p:nvPr/>
        </p:nvSpPr>
        <p:spPr bwMode="auto">
          <a:xfrm>
            <a:off x="6925097" y="1863168"/>
            <a:ext cx="235282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8" name="Oval 78"/>
          <p:cNvSpPr>
            <a:spLocks noChangeArrowheads="1"/>
          </p:cNvSpPr>
          <p:nvPr/>
        </p:nvSpPr>
        <p:spPr bwMode="auto">
          <a:xfrm>
            <a:off x="6616199" y="1473829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99" name="Oval 79"/>
          <p:cNvSpPr>
            <a:spLocks noChangeArrowheads="1"/>
          </p:cNvSpPr>
          <p:nvPr/>
        </p:nvSpPr>
        <p:spPr bwMode="auto">
          <a:xfrm>
            <a:off x="8302149" y="4094166"/>
            <a:ext cx="233839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400" name="Oval 80"/>
          <p:cNvSpPr>
            <a:spLocks noChangeArrowheads="1"/>
          </p:cNvSpPr>
          <p:nvPr/>
        </p:nvSpPr>
        <p:spPr bwMode="auto">
          <a:xfrm>
            <a:off x="7361019" y="4206207"/>
            <a:ext cx="233839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401" name="Oval 81"/>
          <p:cNvSpPr>
            <a:spLocks noChangeArrowheads="1"/>
          </p:cNvSpPr>
          <p:nvPr/>
        </p:nvSpPr>
        <p:spPr bwMode="auto">
          <a:xfrm>
            <a:off x="7782507" y="3863084"/>
            <a:ext cx="236726" cy="23108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402" name="Oval 82"/>
          <p:cNvSpPr>
            <a:spLocks noChangeArrowheads="1"/>
          </p:cNvSpPr>
          <p:nvPr/>
        </p:nvSpPr>
        <p:spPr bwMode="auto">
          <a:xfrm>
            <a:off x="7496704" y="3812666"/>
            <a:ext cx="236726" cy="22968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lIns="73622" tIns="36810" rIns="73622" bIns="36810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934294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圣经地理链接地址</a:t>
            </a:r>
            <a:r>
              <a:rPr lang="en-US" sz="28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免费获得该讲解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5512A878-B48D-47F9-908E-889D8C9A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1275"/>
            <a:ext cx="91440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S PGothic" panose="020B0600070205080204" pitchFamily="34" charset="-128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05064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4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971800" y="762000"/>
            <a:ext cx="129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对比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 PL KaitiM GB" charset="0"/>
              <a:ea typeface="ＭＳ Ｐゴシック" charset="0"/>
              <a:cs typeface="AR PL KaitiM GB" charset="0"/>
            </a:endParaRPr>
          </a:p>
        </p:txBody>
      </p:sp>
      <p:sp>
        <p:nvSpPr>
          <p:cNvPr id="27655" name="Rectangle 7" descr="Green marble"/>
          <p:cNvSpPr>
            <a:spLocks noChangeArrowheads="1"/>
          </p:cNvSpPr>
          <p:nvPr/>
        </p:nvSpPr>
        <p:spPr bwMode="auto">
          <a:xfrm>
            <a:off x="1752600" y="685800"/>
            <a:ext cx="914400" cy="1981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帝</a:t>
            </a:r>
            <a:b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</a:b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国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 PL KaitiM GB" charset="0"/>
              <a:ea typeface="ＭＳ Ｐゴシック" charset="0"/>
              <a:cs typeface="AR PL KaitiM GB" charset="0"/>
            </a:endParaRPr>
          </a:p>
        </p:txBody>
      </p:sp>
      <p:sp>
        <p:nvSpPr>
          <p:cNvPr id="27656" name="Rectangle 8" descr="Brown marble"/>
          <p:cNvSpPr>
            <a:spLocks noChangeArrowheads="1"/>
          </p:cNvSpPr>
          <p:nvPr/>
        </p:nvSpPr>
        <p:spPr bwMode="auto">
          <a:xfrm>
            <a:off x="6553200" y="0"/>
            <a:ext cx="990600" cy="1828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家</a:t>
            </a:r>
            <a:b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</a:b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族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 PL KaitiM GB" charset="0"/>
              <a:ea typeface="ＭＳ Ｐゴシック" charset="0"/>
              <a:cs typeface="AR PL KaitiM GB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2438400" cy="1093788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800" b="1">
                <a:latin typeface="AR PL KaitiM GB" charset="0"/>
                <a:ea typeface="ＭＳ Ｐゴシック" charset="0"/>
                <a:cs typeface="AR PL KaitiM GB" charset="0"/>
              </a:rPr>
              <a:t>皇</a:t>
            </a:r>
            <a:r>
              <a:rPr lang="en-US" altLang="ja-JP" sz="4800" b="1">
                <a:latin typeface="AR PL KaitiM GB" charset="0"/>
                <a:ea typeface="ＭＳ Ｐゴシック" charset="0"/>
                <a:cs typeface="AR PL KaitiM GB" charset="0"/>
              </a:rPr>
              <a:t> </a:t>
            </a:r>
            <a:r>
              <a:rPr lang="ja-JP" altLang="en-US" sz="4800" b="1">
                <a:latin typeface="AR PL KaitiM GB" charset="0"/>
                <a:ea typeface="ＭＳ Ｐゴシック" charset="0"/>
                <a:cs typeface="AR PL KaitiM GB" charset="0"/>
              </a:rPr>
              <a:t>帝</a:t>
            </a:r>
            <a:endParaRPr lang="en-US" sz="4800" b="1">
              <a:latin typeface="AR PL KaitiM GB" charset="0"/>
              <a:ea typeface="ＭＳ Ｐゴシック" charset="0"/>
              <a:cs typeface="AR PL KaitiM GB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343400" y="735013"/>
            <a:ext cx="4191000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希律党</a:t>
            </a:r>
            <a:r>
              <a:rPr kumimoji="0" lang="en-US" altLang="ja-JP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(</a:t>
            </a:r>
            <a:r>
              <a:rPr kumimoji="0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族</a:t>
            </a:r>
            <a:r>
              <a:rPr kumimoji="0" lang="en-US" altLang="ja-JP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)</a:t>
            </a:r>
            <a:r>
              <a:rPr kumimoji="0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人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 PL KaitiM GB" charset="0"/>
              <a:ea typeface="ＭＳ Ｐゴシック" charset="0"/>
              <a:cs typeface="AR PL KaitiM GB" charset="0"/>
            </a:endParaRPr>
          </a:p>
        </p:txBody>
      </p:sp>
      <p:sp>
        <p:nvSpPr>
          <p:cNvPr id="27657" name="AutoShape 9" descr="Green marble"/>
          <p:cNvSpPr>
            <a:spLocks noChangeArrowheads="1"/>
          </p:cNvSpPr>
          <p:nvPr/>
        </p:nvSpPr>
        <p:spPr bwMode="auto">
          <a:xfrm>
            <a:off x="3124200" y="38862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7658" name="AutoShape 10" descr="Brown marble"/>
          <p:cNvSpPr>
            <a:spLocks noChangeArrowheads="1"/>
          </p:cNvSpPr>
          <p:nvPr/>
        </p:nvSpPr>
        <p:spPr bwMode="auto">
          <a:xfrm>
            <a:off x="6553200" y="51054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366125" y="1127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94c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861050" y="1981200"/>
            <a:ext cx="2978150" cy="762000"/>
          </a:xfrm>
          <a:prstGeom prst="rect">
            <a:avLst/>
          </a:prstGeom>
          <a:solidFill>
            <a:srgbClr val="CEB3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0206"/>
                </a:solidFill>
                <a:effectLst/>
                <a:uLnTx/>
                <a:uFillTx/>
                <a:latin typeface="AR PL KaitiM GB" charset="0"/>
                <a:ea typeface="ＭＳ Ｐゴシック" charset="0"/>
                <a:cs typeface="AR PL KaitiM GB" charset="0"/>
              </a:rPr>
              <a:t>罗马大帝国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10206"/>
              </a:solidFill>
              <a:effectLst/>
              <a:uLnTx/>
              <a:uFillTx/>
              <a:latin typeface="AR PL KaitiM GB" charset="0"/>
              <a:ea typeface="ＭＳ Ｐゴシック" charset="0"/>
              <a:cs typeface="AR PL KaitiM G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cs typeface="+mj-cs"/>
              </a:rPr>
              <a:t>罗马帝国国王</a:t>
            </a:r>
            <a:endParaRPr lang="en-US">
              <a:cs typeface="+mj-cs"/>
            </a:endParaRPr>
          </a:p>
        </p:txBody>
      </p:sp>
      <p:pic>
        <p:nvPicPr>
          <p:cNvPr id="9219" name="Picture 3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Ner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9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Antony &amp; Octav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38" y="1143000"/>
            <a:ext cx="32559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latin typeface="Times New Roman" charset="0"/>
              </a:rPr>
              <a:t>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71F97-9F9E-4F4F-B4BE-8D35149E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E97F6-9D40-684D-A91C-403AF44C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0" y="188640"/>
            <a:ext cx="5825480" cy="6480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2958BE-1536-544C-8CE7-F7EEBAFB9FE2}"/>
              </a:ext>
            </a:extLst>
          </p:cNvPr>
          <p:cNvSpPr/>
          <p:nvPr/>
        </p:nvSpPr>
        <p:spPr>
          <a:xfrm>
            <a:off x="6084168" y="696759"/>
            <a:ext cx="30243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保罗第一的</a:t>
            </a:r>
            <a:endParaRPr lang="en-US" altLang="zh-CN" sz="4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r" eaLnBrk="1" hangingPunct="1">
              <a:spcBef>
                <a:spcPct val="30000"/>
              </a:spcBef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宣教行程</a:t>
            </a:r>
            <a:endParaRPr lang="en-US" sz="4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6D2355-3CE6-9345-B020-77E07171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166</a:t>
            </a:r>
          </a:p>
        </p:txBody>
      </p:sp>
    </p:spTree>
    <p:extLst>
      <p:ext uri="{BB962C8B-B14F-4D97-AF65-F5344CB8AC3E}">
        <p14:creationId xmlns:p14="http://schemas.microsoft.com/office/powerpoint/2010/main" val="152076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2E744-7871-2F4B-9CFE-42EE7D86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74416"/>
            <a:ext cx="7841661" cy="5850928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EA6AF6CC-CB96-ED47-A114-AB372A7E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166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94C825-ED61-2248-87B6-C538C92A63A2}"/>
              </a:ext>
            </a:extLst>
          </p:cNvPr>
          <p:cNvSpPr/>
          <p:nvPr/>
        </p:nvSpPr>
        <p:spPr>
          <a:xfrm>
            <a:off x="2444158" y="44624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保罗第二的宣教行程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50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28C80-A981-E547-B435-9400FFA0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8096601" cy="5954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3008D4-9264-694F-B860-858E8640F81A}"/>
              </a:ext>
            </a:extLst>
          </p:cNvPr>
          <p:cNvSpPr/>
          <p:nvPr/>
        </p:nvSpPr>
        <p:spPr>
          <a:xfrm>
            <a:off x="2444158" y="44624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保罗第三的宣教行程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FEE9F15-6D41-2341-84BD-921668825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167</a:t>
            </a:r>
          </a:p>
        </p:txBody>
      </p:sp>
    </p:spTree>
    <p:extLst>
      <p:ext uri="{BB962C8B-B14F-4D97-AF65-F5344CB8AC3E}">
        <p14:creationId xmlns:p14="http://schemas.microsoft.com/office/powerpoint/2010/main" val="291135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F77DB-EEF4-AE43-BB37-2AEFB0DF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8910"/>
            <a:ext cx="8712968" cy="5306394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03D82705-DD93-9745-98CE-BA88FDBA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169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80280-EDB7-6A47-8287-170D6C9148E2}"/>
              </a:ext>
            </a:extLst>
          </p:cNvPr>
          <p:cNvSpPr/>
          <p:nvPr/>
        </p:nvSpPr>
        <p:spPr>
          <a:xfrm>
            <a:off x="2444158" y="44624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保罗前往罗马的行程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11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paul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836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Paul Journey 1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166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aj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untitled 1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2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1593</Words>
  <Application>Microsoft Macintosh PowerPoint</Application>
  <PresentationFormat>On-screen Show (4:3)</PresentationFormat>
  <Paragraphs>339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 PL KaitiM GB</vt:lpstr>
      <vt:lpstr>MS PGothic</vt:lpstr>
      <vt:lpstr>NJ Chinese Simplified</vt:lpstr>
      <vt:lpstr>黑体</vt:lpstr>
      <vt:lpstr>宋体</vt:lpstr>
      <vt:lpstr>Trajan</vt:lpstr>
      <vt:lpstr>Arial</vt:lpstr>
      <vt:lpstr>Arial Black</vt:lpstr>
      <vt:lpstr>Comic Sans MS</vt:lpstr>
      <vt:lpstr>Engravers MT</vt:lpstr>
      <vt:lpstr>Helvetica</vt:lpstr>
      <vt:lpstr>Times</vt:lpstr>
      <vt:lpstr>Times New Roman</vt:lpstr>
      <vt:lpstr>Wingdings</vt:lpstr>
      <vt:lpstr>Blank Presentation</vt:lpstr>
      <vt:lpstr>untitled 1</vt:lpstr>
      <vt:lpstr>Default Design</vt:lpstr>
      <vt:lpstr>Beam</vt:lpstr>
      <vt:lpstr>Azure</vt:lpstr>
      <vt:lpstr>1_Beam</vt:lpstr>
      <vt:lpstr>1_Azure</vt:lpstr>
      <vt:lpstr>2_untitled 1</vt:lpstr>
      <vt:lpstr>1_Orbit</vt:lpstr>
      <vt:lpstr>罗马帝国的地理， 保罗宣教行程及书信</vt:lpstr>
      <vt:lpstr> 罗马帝国的领域 (主前50年-主后100年)</vt:lpstr>
      <vt:lpstr>皇 帝</vt:lpstr>
      <vt:lpstr>罗马帝国国王</vt:lpstr>
      <vt:lpstr>PowerPoint Presentation</vt:lpstr>
      <vt:lpstr>PowerPoint Presentation</vt:lpstr>
      <vt:lpstr>PowerPoint Presentation</vt:lpstr>
      <vt:lpstr>PowerPoint Presentation</vt:lpstr>
      <vt:lpstr>Paul Journey 1</vt:lpstr>
      <vt:lpstr>Paul Journey 2</vt:lpstr>
      <vt:lpstr>Paul Journey 3</vt:lpstr>
      <vt:lpstr>Paul Journey  to Rome</vt:lpstr>
      <vt:lpstr>保罗第四的宣教行程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circular letters… keeping in touch</vt:lpstr>
      <vt:lpstr>Black</vt:lpstr>
      <vt:lpstr>圣经地理链接地址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Territories (50 BC-AD 100)</dc:title>
  <dc:creator>Rick Griffith</dc:creator>
  <cp:lastModifiedBy>Rick Griffith</cp:lastModifiedBy>
  <cp:revision>31</cp:revision>
  <dcterms:created xsi:type="dcterms:W3CDTF">2005-01-24T16:46:20Z</dcterms:created>
  <dcterms:modified xsi:type="dcterms:W3CDTF">2019-05-07T08:58:44Z</dcterms:modified>
</cp:coreProperties>
</file>